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</p:sldIdLst>
  <p:sldSz cx="6858000" cy="9906000" type="A4"/>
  <p:notesSz cx="9926638" cy="14352588"/>
  <p:defaultTextStyle>
    <a:defPPr>
      <a:defRPr lang="zh-TW"/>
    </a:defPPr>
    <a:lvl1pPr marL="0" algn="l" defTabSz="9142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17" algn="l" defTabSz="9142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35" algn="l" defTabSz="9142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53" algn="l" defTabSz="9142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470" algn="l" defTabSz="9142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588" algn="l" defTabSz="9142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705" algn="l" defTabSz="9142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823" algn="l" defTabSz="9142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940" algn="l" defTabSz="9142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3444" y="-96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圓角矩形 14"/>
          <p:cNvSpPr/>
          <p:nvPr/>
        </p:nvSpPr>
        <p:spPr>
          <a:xfrm>
            <a:off x="228602" y="475490"/>
            <a:ext cx="6399041" cy="8950961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23" tIns="45712" rIns="91423" bIns="45712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圓角矩形 9"/>
          <p:cNvSpPr/>
          <p:nvPr/>
        </p:nvSpPr>
        <p:spPr>
          <a:xfrm>
            <a:off x="313947" y="627123"/>
            <a:ext cx="6230107" cy="449072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23" tIns="45712" rIns="91423" bIns="45712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標題 4"/>
          <p:cNvSpPr>
            <a:spLocks noGrp="1"/>
          </p:cNvSpPr>
          <p:nvPr>
            <p:ph type="ctrTitle"/>
          </p:nvPr>
        </p:nvSpPr>
        <p:spPr>
          <a:xfrm>
            <a:off x="541782" y="2629186"/>
            <a:ext cx="5829300" cy="2641600"/>
          </a:xfrm>
        </p:spPr>
        <p:txBody>
          <a:bodyPr lIns="45712" rIns="45712" bIns="45712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0" name="副標題 19"/>
          <p:cNvSpPr>
            <a:spLocks noGrp="1"/>
          </p:cNvSpPr>
          <p:nvPr>
            <p:ph type="subTitle" idx="1"/>
          </p:nvPr>
        </p:nvSpPr>
        <p:spPr>
          <a:xfrm>
            <a:off x="541782" y="5322824"/>
            <a:ext cx="5829300" cy="1320800"/>
          </a:xfrm>
        </p:spPr>
        <p:txBody>
          <a:bodyPr lIns="182847" tIns="0"/>
          <a:lstStyle>
            <a:lvl1pPr marL="36570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117" indent="0" algn="ctr">
              <a:buNone/>
            </a:lvl2pPr>
            <a:lvl3pPr marL="914235" indent="0" algn="ctr">
              <a:buNone/>
            </a:lvl3pPr>
            <a:lvl4pPr marL="1371353" indent="0" algn="ctr">
              <a:buNone/>
            </a:lvl4pPr>
            <a:lvl5pPr marL="1828470" indent="0" algn="ctr">
              <a:buNone/>
            </a:lvl5pPr>
            <a:lvl6pPr marL="2285588" indent="0" algn="ctr">
              <a:buNone/>
            </a:lvl6pPr>
            <a:lvl7pPr marL="2742705" indent="0" algn="ctr">
              <a:buNone/>
            </a:lvl7pPr>
            <a:lvl8pPr marL="3199823" indent="0" algn="ctr">
              <a:buNone/>
            </a:lvl8pPr>
            <a:lvl9pPr marL="365694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19" name="日期版面配置區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08C42B-46B3-4D80-B05D-5BB4F94DDE53}" type="datetimeFigureOut">
              <a:rPr lang="zh-TW" altLang="en-US" smtClean="0"/>
              <a:t>2014/9/25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11" name="投影片編號版面配置區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FB57B5-9D6B-4663-A2D8-DB5A343173C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7190" y="7198360"/>
            <a:ext cx="6137910" cy="1518920"/>
          </a:xfrm>
        </p:spPr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77190" y="766064"/>
            <a:ext cx="6137910" cy="6049264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08C42B-46B3-4D80-B05D-5BB4F94DDE53}" type="datetimeFigureOut">
              <a:rPr lang="zh-TW" altLang="en-US" smtClean="0"/>
              <a:t>2014/9/25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FB57B5-9D6B-4663-A2D8-DB5A343173C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4972050" y="770474"/>
            <a:ext cx="1485900" cy="7594599"/>
          </a:xfrm>
        </p:spPr>
        <p:txBody>
          <a:bodyPr vert="eaVert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00050" y="770472"/>
            <a:ext cx="4457700" cy="75946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08C42B-46B3-4D80-B05D-5BB4F94DDE53}" type="datetimeFigureOut">
              <a:rPr lang="zh-TW" altLang="en-US" smtClean="0"/>
              <a:t>2014/9/25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FB57B5-9D6B-4663-A2D8-DB5A343173C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7190" y="7198360"/>
            <a:ext cx="6137910" cy="1518920"/>
          </a:xfrm>
        </p:spPr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77190" y="766064"/>
            <a:ext cx="6137910" cy="6049264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08C42B-46B3-4D80-B05D-5BB4F94DDE53}" type="datetimeFigureOut">
              <a:rPr lang="zh-TW" altLang="en-US" smtClean="0"/>
              <a:t>2014/9/25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FB57B5-9D6B-4663-A2D8-DB5A343173C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圓角矩形 13"/>
          <p:cNvSpPr/>
          <p:nvPr/>
        </p:nvSpPr>
        <p:spPr>
          <a:xfrm>
            <a:off x="228602" y="475490"/>
            <a:ext cx="6399041" cy="8950961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23" tIns="45712" rIns="91423" bIns="45712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圓角矩形 10"/>
          <p:cNvSpPr/>
          <p:nvPr/>
        </p:nvSpPr>
        <p:spPr>
          <a:xfrm>
            <a:off x="313947" y="627124"/>
            <a:ext cx="6230107" cy="627080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23" tIns="45712" rIns="91423" bIns="45712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51258" y="7119112"/>
            <a:ext cx="6137910" cy="977392"/>
          </a:xfrm>
        </p:spPr>
        <p:txBody>
          <a:bodyPr lIns="91423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51258" y="8124255"/>
            <a:ext cx="6137910" cy="607568"/>
          </a:xfrm>
        </p:spPr>
        <p:txBody>
          <a:bodyPr lIns="118851" tIns="0" anchor="t"/>
          <a:lstStyle>
            <a:lvl1pPr marL="0" marR="36570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08C42B-46B3-4D80-B05D-5BB4F94DDE53}" type="datetimeFigureOut">
              <a:rPr lang="zh-TW" altLang="en-US" smtClean="0"/>
              <a:t>2014/9/25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FB57B5-9D6B-4663-A2D8-DB5A343173C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385764" y="766064"/>
            <a:ext cx="2948940" cy="633984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3566520" y="766064"/>
            <a:ext cx="2948940" cy="633984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08C42B-46B3-4D80-B05D-5BB4F94DDE53}" type="datetimeFigureOut">
              <a:rPr lang="zh-TW" altLang="en-US" smtClean="0"/>
              <a:t>2014/9/25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FB57B5-9D6B-4663-A2D8-DB5A343173C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7190" y="7198360"/>
            <a:ext cx="6137910" cy="151892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5418" y="836966"/>
            <a:ext cx="2948940" cy="1144234"/>
          </a:xfrm>
        </p:spPr>
        <p:txBody>
          <a:bodyPr lIns="146278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3489127" y="836966"/>
            <a:ext cx="2948940" cy="1144234"/>
          </a:xfrm>
        </p:spPr>
        <p:txBody>
          <a:bodyPr lIns="137135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5418" y="2091268"/>
            <a:ext cx="2948940" cy="5041053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3489127" y="2091268"/>
            <a:ext cx="2948940" cy="5041053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08C42B-46B3-4D80-B05D-5BB4F94DDE53}" type="datetimeFigureOut">
              <a:rPr lang="zh-TW" altLang="en-US" smtClean="0"/>
              <a:t>2014/9/25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FB57B5-9D6B-4663-A2D8-DB5A343173C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08C42B-46B3-4D80-B05D-5BB4F94DDE53}" type="datetimeFigureOut">
              <a:rPr lang="zh-TW" altLang="en-US" smtClean="0"/>
              <a:t>2014/9/25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FB57B5-9D6B-4663-A2D8-DB5A343173C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角矩形 6"/>
          <p:cNvSpPr/>
          <p:nvPr/>
        </p:nvSpPr>
        <p:spPr>
          <a:xfrm>
            <a:off x="228602" y="475490"/>
            <a:ext cx="6399041" cy="8950961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23" tIns="45712" rIns="91423" bIns="45712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08C42B-46B3-4D80-B05D-5BB4F94DDE53}" type="datetimeFigureOut">
              <a:rPr lang="zh-TW" altLang="en-US" smtClean="0"/>
              <a:t>2014/9/25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FB57B5-9D6B-4663-A2D8-DB5A343173C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154088" y="770467"/>
            <a:ext cx="2228850" cy="13208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154135" y="2091271"/>
            <a:ext cx="2228850" cy="6075495"/>
          </a:xfrm>
        </p:spPr>
        <p:txBody>
          <a:bodyPr lIns="91423"/>
          <a:lstStyle>
            <a:lvl1pPr marL="18285" marR="18285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571031" y="1343542"/>
            <a:ext cx="3469619" cy="6824136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08C42B-46B3-4D80-B05D-5BB4F94DDE53}" type="datetimeFigureOut">
              <a:rPr lang="zh-TW" altLang="en-US" smtClean="0"/>
              <a:t>2014/9/25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FB57B5-9D6B-4663-A2D8-DB5A343173C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圓角矩形 14"/>
          <p:cNvSpPr/>
          <p:nvPr/>
        </p:nvSpPr>
        <p:spPr>
          <a:xfrm>
            <a:off x="228602" y="475490"/>
            <a:ext cx="6399041" cy="8950961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23" tIns="45712" rIns="91423" bIns="45712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圓角化單一角落矩形 10"/>
          <p:cNvSpPr/>
          <p:nvPr/>
        </p:nvSpPr>
        <p:spPr>
          <a:xfrm>
            <a:off x="4800600" y="627123"/>
            <a:ext cx="1743454" cy="62738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23" tIns="45712" rIns="91423" bIns="45712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42900" y="7239636"/>
            <a:ext cx="6172200" cy="151892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 bwMode="grayWhite">
          <a:xfrm>
            <a:off x="4847034" y="770468"/>
            <a:ext cx="1680210" cy="6083249"/>
          </a:xfrm>
        </p:spPr>
        <p:txBody>
          <a:bodyPr lIns="91423"/>
          <a:lstStyle>
            <a:lvl1pPr marL="45712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08C42B-46B3-4D80-B05D-5BB4F94DDE53}" type="datetimeFigureOut">
              <a:rPr lang="zh-TW" altLang="en-US" smtClean="0"/>
              <a:t>2014/9/25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FB57B5-9D6B-4663-A2D8-DB5A343173CD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16110" y="629443"/>
            <a:ext cx="4443984" cy="62738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zh-TW" altLang="en-US" smtClean="0"/>
              <a:t>按一下圖示以新增圖片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角矩形 6"/>
          <p:cNvSpPr/>
          <p:nvPr/>
        </p:nvSpPr>
        <p:spPr>
          <a:xfrm>
            <a:off x="228602" y="475490"/>
            <a:ext cx="6399041" cy="8950961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23" tIns="45712" rIns="91423" bIns="45712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圓角矩形 8"/>
          <p:cNvSpPr/>
          <p:nvPr/>
        </p:nvSpPr>
        <p:spPr>
          <a:xfrm>
            <a:off x="313947" y="627123"/>
            <a:ext cx="6230107" cy="79248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23" tIns="45712" rIns="91423" bIns="45712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標題版面配置區 12"/>
          <p:cNvSpPr>
            <a:spLocks noGrp="1"/>
          </p:cNvSpPr>
          <p:nvPr>
            <p:ph type="title"/>
          </p:nvPr>
        </p:nvSpPr>
        <p:spPr>
          <a:xfrm>
            <a:off x="377190" y="7201408"/>
            <a:ext cx="6137910" cy="1518920"/>
          </a:xfrm>
          <a:prstGeom prst="rect">
            <a:avLst/>
          </a:prstGeom>
        </p:spPr>
        <p:txBody>
          <a:bodyPr vert="horz" lIns="91423" tIns="45712" rIns="91423" bIns="45712" anchor="b">
            <a:normAutofit/>
          </a:bodyPr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idx="1"/>
          </p:nvPr>
        </p:nvSpPr>
        <p:spPr>
          <a:xfrm>
            <a:off x="377190" y="766064"/>
            <a:ext cx="6137910" cy="6049264"/>
          </a:xfrm>
          <a:prstGeom prst="rect">
            <a:avLst/>
          </a:prstGeom>
        </p:spPr>
        <p:txBody>
          <a:bodyPr vert="horz" lIns="182847" tIns="91423" rIns="91423" bIns="45712">
            <a:normAutofit/>
          </a:bodyPr>
          <a:lstStyle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25" name="日期版面配置區 24"/>
          <p:cNvSpPr>
            <a:spLocks noGrp="1"/>
          </p:cNvSpPr>
          <p:nvPr>
            <p:ph type="dt" sz="half" idx="2"/>
          </p:nvPr>
        </p:nvSpPr>
        <p:spPr>
          <a:xfrm>
            <a:off x="2832246" y="8828266"/>
            <a:ext cx="1714500" cy="527403"/>
          </a:xfrm>
          <a:prstGeom prst="rect">
            <a:avLst/>
          </a:prstGeom>
        </p:spPr>
        <p:txBody>
          <a:bodyPr vert="horz" lIns="91423" tIns="45712" rIns="91423" bIns="45712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D08C42B-46B3-4D80-B05D-5BB4F94DDE53}" type="datetimeFigureOut">
              <a:rPr lang="zh-TW" altLang="en-US" smtClean="0"/>
              <a:t>2014/9/25</a:t>
            </a:fld>
            <a:endParaRPr lang="zh-TW" altLang="en-US"/>
          </a:p>
        </p:txBody>
      </p:sp>
      <p:sp>
        <p:nvSpPr>
          <p:cNvPr id="18" name="頁尾版面配置區 17"/>
          <p:cNvSpPr>
            <a:spLocks noGrp="1"/>
          </p:cNvSpPr>
          <p:nvPr>
            <p:ph type="ftr" sz="quarter" idx="3"/>
          </p:nvPr>
        </p:nvSpPr>
        <p:spPr>
          <a:xfrm>
            <a:off x="4546746" y="8828266"/>
            <a:ext cx="1714500" cy="527403"/>
          </a:xfrm>
          <a:prstGeom prst="rect">
            <a:avLst/>
          </a:prstGeom>
        </p:spPr>
        <p:txBody>
          <a:bodyPr vert="horz" lIns="91423" tIns="45712" rIns="91423" bIns="45712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>
          <a:xfrm>
            <a:off x="6261246" y="8828266"/>
            <a:ext cx="342900" cy="527403"/>
          </a:xfrm>
          <a:prstGeom prst="rect">
            <a:avLst/>
          </a:prstGeom>
        </p:spPr>
        <p:txBody>
          <a:bodyPr vert="horz" lIns="91423" tIns="45712" rIns="91423" bIns="45712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0FFB57B5-9D6B-4663-A2D8-DB5A343173C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28" indent="-265128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541" indent="-201132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242" indent="-182847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3943" indent="-182847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929" indent="-182847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203" indent="-182847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478" indent="-182847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19894" indent="-182847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453" indent="-182847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11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23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5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7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8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0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19982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4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404664" y="488507"/>
            <a:ext cx="5829300" cy="2123369"/>
          </a:xfrm>
        </p:spPr>
        <p:txBody>
          <a:bodyPr>
            <a:normAutofit fontScale="90000"/>
          </a:bodyPr>
          <a:lstStyle/>
          <a:p>
            <a:r>
              <a:rPr lang="en-US" altLang="zh-TW" b="1" dirty="0">
                <a:solidFill>
                  <a:schemeClr val="tx2">
                    <a:lumMod val="75000"/>
                  </a:schemeClr>
                </a:solidFill>
              </a:rPr>
              <a:t>102</a:t>
            </a:r>
            <a:r>
              <a:rPr lang="zh-TW" altLang="zh-TW" b="1" dirty="0">
                <a:solidFill>
                  <a:schemeClr val="tx2">
                    <a:lumMod val="75000"/>
                  </a:schemeClr>
                </a:solidFill>
              </a:rPr>
              <a:t>學年</a:t>
            </a:r>
            <a:r>
              <a:rPr lang="zh-TW" altLang="zh-TW" b="1" dirty="0" smtClean="0">
                <a:solidFill>
                  <a:schemeClr val="tx2">
                    <a:lumMod val="75000"/>
                  </a:schemeClr>
                </a:solidFill>
              </a:rPr>
              <a:t>度</a:t>
            </a:r>
            <a:r>
              <a:rPr lang="zh-TW" altLang="en-US" b="1" dirty="0" smtClean="0">
                <a:solidFill>
                  <a:schemeClr val="tx2">
                    <a:lumMod val="75000"/>
                  </a:schemeClr>
                </a:solidFill>
              </a:rPr>
              <a:t>第</a:t>
            </a:r>
            <a:r>
              <a:rPr lang="en-US" altLang="zh-TW" b="1" smtClean="0">
                <a:solidFill>
                  <a:schemeClr val="tx2">
                    <a:lumMod val="75000"/>
                  </a:schemeClr>
                </a:solidFill>
              </a:rPr>
              <a:t>2</a:t>
            </a:r>
            <a:r>
              <a:rPr lang="zh-TW" altLang="en-US" b="1" smtClean="0">
                <a:solidFill>
                  <a:schemeClr val="tx2">
                    <a:lumMod val="75000"/>
                  </a:schemeClr>
                </a:solidFill>
              </a:rPr>
              <a:t>學期</a:t>
            </a:r>
            <a:r>
              <a:rPr lang="en-US" altLang="zh-TW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en-US" altLang="zh-TW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zh-TW" altLang="zh-TW" b="1" dirty="0" smtClean="0">
                <a:solidFill>
                  <a:schemeClr val="tx2">
                    <a:lumMod val="75000"/>
                  </a:schemeClr>
                </a:solidFill>
              </a:rPr>
              <a:t>建</a:t>
            </a:r>
            <a:r>
              <a:rPr lang="zh-TW" altLang="zh-TW" b="1" dirty="0">
                <a:solidFill>
                  <a:schemeClr val="tx2">
                    <a:lumMod val="75000"/>
                  </a:schemeClr>
                </a:solidFill>
              </a:rPr>
              <a:t>華</a:t>
            </a:r>
            <a:r>
              <a:rPr lang="zh-TW" altLang="zh-TW" b="1" dirty="0" smtClean="0">
                <a:solidFill>
                  <a:schemeClr val="tx2">
                    <a:lumMod val="75000"/>
                  </a:schemeClr>
                </a:solidFill>
              </a:rPr>
              <a:t>海運獎學金</a:t>
            </a:r>
            <a:r>
              <a:rPr lang="en-US" altLang="zh-TW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en-US" altLang="zh-TW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zh-TW" altLang="zh-TW" b="1" dirty="0" smtClean="0">
                <a:solidFill>
                  <a:schemeClr val="tx2">
                    <a:lumMod val="75000"/>
                  </a:schemeClr>
                </a:solidFill>
              </a:rPr>
              <a:t>頒獎</a:t>
            </a:r>
            <a:r>
              <a:rPr lang="zh-TW" altLang="en-US" b="1" dirty="0" smtClean="0">
                <a:solidFill>
                  <a:schemeClr val="tx2">
                    <a:lumMod val="75000"/>
                  </a:schemeClr>
                </a:solidFill>
              </a:rPr>
              <a:t>典禮</a:t>
            </a:r>
            <a:endParaRPr lang="zh-TW" alt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404664" y="5457057"/>
            <a:ext cx="6264696" cy="1807346"/>
          </a:xfrm>
        </p:spPr>
        <p:txBody>
          <a:bodyPr>
            <a:noAutofit/>
          </a:bodyPr>
          <a:lstStyle/>
          <a:p>
            <a:pPr algn="l"/>
            <a:r>
              <a:rPr lang="zh-TW" altLang="en-US" sz="28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典禮地點：海空大樓</a:t>
            </a:r>
            <a:r>
              <a:rPr lang="en-US" altLang="zh-TW" sz="28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203</a:t>
            </a:r>
            <a:r>
              <a:rPr lang="zh-TW" altLang="en-US" sz="28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會議室</a:t>
            </a:r>
            <a:endParaRPr lang="en-US" altLang="zh-TW" sz="2800" dirty="0">
              <a:solidFill>
                <a:schemeClr val="tx2">
                  <a:lumMod val="75000"/>
                </a:schemeClr>
              </a:solidFill>
              <a:latin typeface="+mn-ea"/>
            </a:endParaRPr>
          </a:p>
          <a:p>
            <a:pPr marL="1788791" indent="-1788791" algn="l"/>
            <a:r>
              <a:rPr lang="zh-TW" altLang="en-US" sz="28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典禮時間：</a:t>
            </a:r>
            <a:r>
              <a:rPr lang="en-US" altLang="zh-TW" sz="28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103</a:t>
            </a:r>
            <a:r>
              <a:rPr lang="zh-TW" altLang="en-US" sz="28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年</a:t>
            </a:r>
            <a:r>
              <a:rPr lang="en-US" altLang="zh-TW" sz="28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10</a:t>
            </a:r>
            <a:r>
              <a:rPr lang="zh-TW" altLang="en-US" sz="28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月</a:t>
            </a:r>
            <a:r>
              <a:rPr lang="en-US" altLang="zh-TW" sz="28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1</a:t>
            </a:r>
            <a:r>
              <a:rPr lang="zh-TW" altLang="en-US" sz="28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日</a:t>
            </a:r>
            <a:r>
              <a:rPr lang="en-US" altLang="zh-TW" sz="28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/>
            </a:r>
            <a:br>
              <a:rPr lang="en-US" altLang="zh-TW" sz="2800" dirty="0">
                <a:solidFill>
                  <a:schemeClr val="tx2">
                    <a:lumMod val="75000"/>
                  </a:schemeClr>
                </a:solidFill>
                <a:latin typeface="+mn-ea"/>
              </a:rPr>
            </a:br>
            <a:r>
              <a:rPr lang="en-US" altLang="zh-TW" sz="28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12</a:t>
            </a:r>
            <a:r>
              <a:rPr lang="zh-TW" altLang="en-US" sz="28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時至</a:t>
            </a:r>
            <a:r>
              <a:rPr lang="en-US" altLang="zh-TW" sz="28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13</a:t>
            </a:r>
            <a:r>
              <a:rPr lang="zh-TW" altLang="en-US" sz="28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時</a:t>
            </a:r>
            <a:r>
              <a:rPr lang="en-US" altLang="zh-TW" sz="28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40</a:t>
            </a:r>
            <a:r>
              <a:rPr lang="zh-TW" altLang="en-US" sz="28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分</a:t>
            </a:r>
          </a:p>
        </p:txBody>
      </p:sp>
      <p:sp>
        <p:nvSpPr>
          <p:cNvPr id="5" name="矩形 4"/>
          <p:cNvSpPr/>
          <p:nvPr/>
        </p:nvSpPr>
        <p:spPr>
          <a:xfrm>
            <a:off x="2708920" y="8697417"/>
            <a:ext cx="3816424" cy="66706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91423" tIns="45712" rIns="91423" bIns="45712">
            <a:spAutoFit/>
          </a:bodyPr>
          <a:lstStyle/>
          <a:p>
            <a:r>
              <a:rPr lang="zh-TW" altLang="en-US" b="1" dirty="0" smtClean="0">
                <a:solidFill>
                  <a:schemeClr val="bg1"/>
                </a:solidFill>
              </a:rPr>
              <a:t>敬備午餐</a:t>
            </a:r>
            <a:endParaRPr lang="en-US" altLang="zh-TW" b="1" dirty="0" smtClean="0">
              <a:solidFill>
                <a:schemeClr val="bg1"/>
              </a:solidFill>
            </a:endParaRPr>
          </a:p>
          <a:p>
            <a:r>
              <a:rPr lang="zh-TW" altLang="zh-TW" b="1" dirty="0" smtClean="0">
                <a:solidFill>
                  <a:schemeClr val="bg1"/>
                </a:solidFill>
              </a:rPr>
              <a:t>授獎</a:t>
            </a:r>
            <a:r>
              <a:rPr lang="zh-TW" altLang="zh-TW" b="1" dirty="0">
                <a:solidFill>
                  <a:schemeClr val="bg1"/>
                </a:solidFill>
              </a:rPr>
              <a:t>同學請於</a:t>
            </a:r>
            <a:r>
              <a:rPr lang="zh-TW" altLang="zh-TW" b="1" u="sng" dirty="0">
                <a:solidFill>
                  <a:schemeClr val="bg1"/>
                </a:solidFill>
              </a:rPr>
              <a:t> </a:t>
            </a:r>
            <a:r>
              <a:rPr lang="en-US" altLang="zh-TW" b="1" u="sng" dirty="0" smtClean="0">
                <a:solidFill>
                  <a:schemeClr val="bg1"/>
                </a:solidFill>
              </a:rPr>
              <a:t>11</a:t>
            </a:r>
            <a:r>
              <a:rPr lang="zh-TW" altLang="en-US" b="1" u="sng" dirty="0" smtClean="0">
                <a:solidFill>
                  <a:schemeClr val="bg1"/>
                </a:solidFill>
              </a:rPr>
              <a:t>時</a:t>
            </a:r>
            <a:r>
              <a:rPr lang="en-US" altLang="zh-TW" b="1" u="sng" dirty="0" smtClean="0">
                <a:solidFill>
                  <a:schemeClr val="bg1"/>
                </a:solidFill>
              </a:rPr>
              <a:t>50</a:t>
            </a:r>
            <a:r>
              <a:rPr lang="zh-TW" altLang="en-US" b="1" u="sng" dirty="0" smtClean="0">
                <a:solidFill>
                  <a:schemeClr val="bg1"/>
                </a:solidFill>
              </a:rPr>
              <a:t>分</a:t>
            </a:r>
            <a:r>
              <a:rPr lang="en-US" altLang="zh-TW" b="1" u="sng" dirty="0" smtClean="0">
                <a:solidFill>
                  <a:schemeClr val="bg1"/>
                </a:solidFill>
              </a:rPr>
              <a:t> </a:t>
            </a:r>
            <a:r>
              <a:rPr lang="zh-TW" altLang="zh-TW" b="1" dirty="0">
                <a:solidFill>
                  <a:schemeClr val="bg1"/>
                </a:solidFill>
              </a:rPr>
              <a:t>以前入場</a:t>
            </a:r>
            <a:endParaRPr lang="zh-TW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9220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觀點">
  <a:themeElements>
    <a:clrScheme name="觀點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觀點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觀點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53</TotalTime>
  <Words>36</Words>
  <Application>Microsoft Office PowerPoint</Application>
  <PresentationFormat>A4 紙張 (210x297 公釐)</PresentationFormat>
  <Paragraphs>5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觀點</vt:lpstr>
      <vt:lpstr>102學年度第2學期 建華海運獎學金 頒獎典禮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102學年度建華海運 獎學金頒獎典禮</dc:title>
  <dc:creator>ASUS</dc:creator>
  <cp:lastModifiedBy>ASUS</cp:lastModifiedBy>
  <cp:revision>12</cp:revision>
  <cp:lastPrinted>2014-09-24T07:50:24Z</cp:lastPrinted>
  <dcterms:created xsi:type="dcterms:W3CDTF">2014-09-22T03:16:09Z</dcterms:created>
  <dcterms:modified xsi:type="dcterms:W3CDTF">2014-09-25T01:05:03Z</dcterms:modified>
</cp:coreProperties>
</file>