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4.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5.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 id="2147483685" r:id="rId2"/>
    <p:sldMasterId id="2147483701" r:id="rId3"/>
    <p:sldMasterId id="2147483717" r:id="rId4"/>
    <p:sldMasterId id="2147483733" r:id="rId5"/>
    <p:sldMasterId id="2147483749" r:id="rId6"/>
  </p:sldMasterIdLst>
  <p:notesMasterIdLst>
    <p:notesMasterId r:id="rId32"/>
  </p:notesMasterIdLst>
  <p:handoutMasterIdLst>
    <p:handoutMasterId r:id="rId33"/>
  </p:handoutMasterIdLst>
  <p:sldIdLst>
    <p:sldId id="453" r:id="rId7"/>
    <p:sldId id="555" r:id="rId8"/>
    <p:sldId id="556" r:id="rId9"/>
    <p:sldId id="557" r:id="rId10"/>
    <p:sldId id="574" r:id="rId11"/>
    <p:sldId id="554" r:id="rId12"/>
    <p:sldId id="558" r:id="rId13"/>
    <p:sldId id="528" r:id="rId14"/>
    <p:sldId id="559" r:id="rId15"/>
    <p:sldId id="575" r:id="rId16"/>
    <p:sldId id="560" r:id="rId17"/>
    <p:sldId id="576" r:id="rId18"/>
    <p:sldId id="561" r:id="rId19"/>
    <p:sldId id="562" r:id="rId20"/>
    <p:sldId id="563" r:id="rId21"/>
    <p:sldId id="577" r:id="rId22"/>
    <p:sldId id="578" r:id="rId23"/>
    <p:sldId id="579" r:id="rId24"/>
    <p:sldId id="565" r:id="rId25"/>
    <p:sldId id="566" r:id="rId26"/>
    <p:sldId id="567" r:id="rId27"/>
    <p:sldId id="568" r:id="rId28"/>
    <p:sldId id="569" r:id="rId29"/>
    <p:sldId id="570" r:id="rId30"/>
    <p:sldId id="518" r:id="rId31"/>
  </p:sldIdLst>
  <p:sldSz cx="9144000" cy="5143500" type="screen16x9"/>
  <p:notesSz cx="6797675" cy="9928225"/>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5517">
          <p15:clr>
            <a:srgbClr val="A4A3A4"/>
          </p15:clr>
        </p15:guide>
        <p15:guide id="3" pos="252">
          <p15:clr>
            <a:srgbClr val="A4A3A4"/>
          </p15:clr>
        </p15:guide>
        <p15:guide id="4" orient="horz" pos="275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Lynch" initials="AL" lastIdx="2" clrIdx="0">
    <p:extLst/>
  </p:cmAuthor>
  <p:cmAuthor id="2" name="Author" initials="A" lastIdx="12" clrIdx="1"/>
  <p:cmAuthor id="3" name="Rebecca Arkin" initials="R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768"/>
    <a:srgbClr val="18B4CD"/>
    <a:srgbClr val="E9DFD8"/>
    <a:srgbClr val="CCD3DC"/>
    <a:srgbClr val="002150"/>
    <a:srgbClr val="18C1EC"/>
    <a:srgbClr val="41CCEF"/>
    <a:srgbClr val="7DB61C"/>
    <a:srgbClr val="6473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78" autoAdjust="0"/>
    <p:restoredTop sz="94660"/>
  </p:normalViewPr>
  <p:slideViewPr>
    <p:cSldViewPr snapToGrid="0">
      <p:cViewPr>
        <p:scale>
          <a:sx n="151" d="100"/>
          <a:sy n="151" d="100"/>
        </p:scale>
        <p:origin x="-390" y="36"/>
      </p:cViewPr>
      <p:guideLst>
        <p:guide orient="horz" pos="1620"/>
        <p:guide orient="horz" pos="2754"/>
        <p:guide pos="5517"/>
        <p:guide pos="252"/>
      </p:guideLst>
    </p:cSldViewPr>
  </p:slideViewPr>
  <p:notesTextViewPr>
    <p:cViewPr>
      <p:scale>
        <a:sx n="3" d="2"/>
        <a:sy n="3" d="2"/>
      </p:scale>
      <p:origin x="0" y="0"/>
    </p:cViewPr>
  </p:notesTextViewPr>
  <p:sorterViewPr>
    <p:cViewPr>
      <p:scale>
        <a:sx n="100" d="100"/>
        <a:sy n="100" d="100"/>
      </p:scale>
      <p:origin x="0" y="17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tags" Target="tags/tag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commentAuthors" Target="commentAuthors.xml"/><Relationship Id="rId8" Type="http://schemas.openxmlformats.org/officeDocument/2006/relationships/slide" Target="slides/slide2.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65FAD8F9-CE90-4D08-814F-4C215F5989CF}" type="datetimeFigureOut">
              <a:rPr lang="en-GB" smtClean="0"/>
              <a:t>31/05/2016</a:t>
            </a:fld>
            <a:endParaRPr lang="en-GB"/>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6675AB00-BF05-4827-9693-3C767E63DE3B}" type="slidenum">
              <a:rPr lang="en-GB" smtClean="0"/>
              <a:t>‹#›</a:t>
            </a:fld>
            <a:endParaRPr lang="en-GB"/>
          </a:p>
        </p:txBody>
      </p:sp>
    </p:spTree>
    <p:extLst>
      <p:ext uri="{BB962C8B-B14F-4D97-AF65-F5344CB8AC3E}">
        <p14:creationId xmlns:p14="http://schemas.microsoft.com/office/powerpoint/2010/main" val="6277779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45981E3F-534B-42B4-A615-96B586314031}" type="datetimeFigureOut">
              <a:rPr lang="en-GB" smtClean="0"/>
              <a:t>31/05/2016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DD9BD048-FF9D-425C-9E4E-B81C58BF78B0}" type="slidenum">
              <a:rPr lang="en-GB" smtClean="0"/>
              <a:t>‹#›</a:t>
            </a:fld>
            <a:endParaRPr lang="en-GB"/>
          </a:p>
        </p:txBody>
      </p:sp>
    </p:spTree>
    <p:extLst>
      <p:ext uri="{BB962C8B-B14F-4D97-AF65-F5344CB8AC3E}">
        <p14:creationId xmlns:p14="http://schemas.microsoft.com/office/powerpoint/2010/main" val="2483026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9BD048-FF9D-425C-9E4E-B81C58BF78B0}" type="slidenum">
              <a:rPr lang="en-GB" smtClean="0"/>
              <a:t>1</a:t>
            </a:fld>
            <a:endParaRPr lang="en-GB" dirty="0"/>
          </a:p>
        </p:txBody>
      </p:sp>
    </p:spTree>
    <p:extLst>
      <p:ext uri="{BB962C8B-B14F-4D97-AF65-F5344CB8AC3E}">
        <p14:creationId xmlns:p14="http://schemas.microsoft.com/office/powerpoint/2010/main" val="3397769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950913"/>
            <a:ext cx="5489575" cy="30892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2418743" rtl="0" eaLnBrk="1" fontAlgn="auto" latinLnBrk="0" hangingPunct="1">
              <a:lnSpc>
                <a:spcPct val="100000"/>
              </a:lnSpc>
              <a:spcBef>
                <a:spcPts val="0"/>
              </a:spcBef>
              <a:spcAft>
                <a:spcPts val="0"/>
              </a:spcAft>
              <a:buClrTx/>
              <a:buSzTx/>
              <a:buFontTx/>
              <a:buNone/>
              <a:tabLst/>
              <a:defRPr/>
            </a:pPr>
            <a:fld id="{338F1317-7091-4457-95F3-67F3CF70624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2418743"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1553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950913"/>
            <a:ext cx="5489575" cy="30892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2418743" rtl="0" eaLnBrk="1" fontAlgn="auto" latinLnBrk="0" hangingPunct="1">
              <a:lnSpc>
                <a:spcPct val="100000"/>
              </a:lnSpc>
              <a:spcBef>
                <a:spcPts val="0"/>
              </a:spcBef>
              <a:spcAft>
                <a:spcPts val="0"/>
              </a:spcAft>
              <a:buClrTx/>
              <a:buSzTx/>
              <a:buFontTx/>
              <a:buNone/>
              <a:tabLst/>
              <a:defRPr/>
            </a:pPr>
            <a:fld id="{338F1317-7091-4457-95F3-67F3CF70624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2418743"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1975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D9BD048-FF9D-425C-9E4E-B81C58BF78B0}" type="slidenum">
              <a:rPr lang="en-GB" smtClean="0"/>
              <a:t>8</a:t>
            </a:fld>
            <a:endParaRPr lang="en-GB" dirty="0"/>
          </a:p>
        </p:txBody>
      </p:sp>
    </p:spTree>
    <p:extLst>
      <p:ext uri="{BB962C8B-B14F-4D97-AF65-F5344CB8AC3E}">
        <p14:creationId xmlns:p14="http://schemas.microsoft.com/office/powerpoint/2010/main" val="3834922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950913"/>
            <a:ext cx="5489575" cy="3089275"/>
          </a:xfrm>
        </p:spPr>
      </p:sp>
      <p:sp>
        <p:nvSpPr>
          <p:cNvPr id="3" name="Notes Placeholder 2"/>
          <p:cNvSpPr>
            <a:spLocks noGrp="1"/>
          </p:cNvSpPr>
          <p:nvPr>
            <p:ph type="body" idx="1"/>
          </p:nvPr>
        </p:nvSpPr>
        <p:spPr>
          <a:xfrm>
            <a:off x="679450" y="4778375"/>
            <a:ext cx="5438775" cy="3908425"/>
          </a:xfrm>
          <a:prstGeom prst="rect">
            <a:avLst/>
          </a:prstGeom>
        </p:spPr>
        <p:txBody>
          <a:bodyPr/>
          <a:lstStyle/>
          <a:p>
            <a:endParaRPr lang="en-GB" dirty="0"/>
          </a:p>
        </p:txBody>
      </p:sp>
      <p:sp>
        <p:nvSpPr>
          <p:cNvPr id="4" name="Slide Number Placeholder 3"/>
          <p:cNvSpPr>
            <a:spLocks noGrp="1"/>
          </p:cNvSpPr>
          <p:nvPr>
            <p:ph type="sldNum" sz="quarter" idx="10"/>
          </p:nvPr>
        </p:nvSpPr>
        <p:spPr/>
        <p:txBody>
          <a:bodyPr/>
          <a:lstStyle/>
          <a:p>
            <a:fld id="{DD9BD048-FF9D-425C-9E4E-B81C58BF78B0}" type="slidenum">
              <a:rPr lang="en-GB" smtClean="0"/>
              <a:t>9</a:t>
            </a:fld>
            <a:endParaRPr lang="en-GB"/>
          </a:p>
        </p:txBody>
      </p:sp>
    </p:spTree>
    <p:extLst>
      <p:ext uri="{BB962C8B-B14F-4D97-AF65-F5344CB8AC3E}">
        <p14:creationId xmlns:p14="http://schemas.microsoft.com/office/powerpoint/2010/main" val="3582939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an update slide. </a:t>
            </a:r>
          </a:p>
          <a:p>
            <a:r>
              <a:rPr lang="en-GB" dirty="0" smtClean="0"/>
              <a:t>It shows the timelines of the current events. You can add the expected</a:t>
            </a:r>
            <a:r>
              <a:rPr lang="en-GB" baseline="0" dirty="0" smtClean="0"/>
              <a:t> Global CSI date of early 2</a:t>
            </a:r>
            <a:r>
              <a:rPr lang="en-GB" baseline="30000" dirty="0" smtClean="0"/>
              <a:t>nd</a:t>
            </a:r>
            <a:r>
              <a:rPr lang="en-GB" baseline="0" dirty="0" smtClean="0"/>
              <a:t> half 2015 but this is explained at the end.</a:t>
            </a:r>
          </a:p>
          <a:p>
            <a:r>
              <a:rPr lang="en-GB" baseline="0" dirty="0" smtClean="0"/>
              <a:t>The regional overlays will not be controlled by the maritime service but will support them.</a:t>
            </a:r>
          </a:p>
          <a:p>
            <a:r>
              <a:rPr lang="en-GB" baseline="0" dirty="0" smtClean="0"/>
              <a:t>Of the 89 beams only 72 are used. Beams can be over </a:t>
            </a:r>
            <a:r>
              <a:rPr lang="en-GB" baseline="0" dirty="0" err="1" smtClean="0"/>
              <a:t>layed</a:t>
            </a:r>
            <a:r>
              <a:rPr lang="en-GB" baseline="0" dirty="0" smtClean="0"/>
              <a:t> so there are two in any one spot doubling the capacity.</a:t>
            </a:r>
          </a:p>
          <a:p>
            <a:r>
              <a:rPr lang="en-GB" baseline="0" dirty="0" smtClean="0"/>
              <a:t>There is a total of 5GHz of capacity per satellite a total of 15GHz over the 3 satellites. Most Ku band satellites have less than 1GHz each</a:t>
            </a:r>
          </a:p>
          <a:p>
            <a:r>
              <a:rPr lang="en-GB" baseline="0" dirty="0" smtClean="0"/>
              <a:t>The satellites are only part of the GX network the SAS (Satellite Access Stations) are key and they bring the traffic to and from the customer.</a:t>
            </a:r>
          </a:p>
          <a:p>
            <a:r>
              <a:rPr lang="en-GB" baseline="0" dirty="0" smtClean="0"/>
              <a:t>Looking at the satellite picture you can see 6 spot beams, these are the three dishes either side, there are two dishes in the middle, top and bottom, which are the channels to the SAS. The extended flat plates on either side of the satellite are the 89 beams and are not shown very well.</a:t>
            </a:r>
            <a:endParaRPr lang="en-GB" dirty="0"/>
          </a:p>
        </p:txBody>
      </p:sp>
      <p:sp>
        <p:nvSpPr>
          <p:cNvPr id="4" name="Slide Number Placeholder 3"/>
          <p:cNvSpPr>
            <a:spLocks noGrp="1"/>
          </p:cNvSpPr>
          <p:nvPr>
            <p:ph type="sldNum" sz="quarter" idx="10"/>
          </p:nvPr>
        </p:nvSpPr>
        <p:spPr/>
        <p:txBody>
          <a:bodyPr/>
          <a:lstStyle/>
          <a:p>
            <a:fld id="{0EC31820-2ABD-A64C-AD6D-598E779679BE}" type="slidenum">
              <a:rPr lang="en-US" smtClean="0"/>
              <a:pPr/>
              <a:t>10</a:t>
            </a:fld>
            <a:endParaRPr lang="en-US"/>
          </a:p>
        </p:txBody>
      </p:sp>
    </p:spTree>
    <p:extLst>
      <p:ext uri="{BB962C8B-B14F-4D97-AF65-F5344CB8AC3E}">
        <p14:creationId xmlns:p14="http://schemas.microsoft.com/office/powerpoint/2010/main" val="1333491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950913"/>
            <a:ext cx="5489575" cy="3089275"/>
          </a:xfrm>
        </p:spPr>
      </p:sp>
      <p:sp>
        <p:nvSpPr>
          <p:cNvPr id="3" name="Notes Placeholder 2"/>
          <p:cNvSpPr>
            <a:spLocks noGrp="1"/>
          </p:cNvSpPr>
          <p:nvPr>
            <p:ph type="body" idx="1"/>
          </p:nvPr>
        </p:nvSpPr>
        <p:spPr>
          <a:xfrm>
            <a:off x="679450" y="4778375"/>
            <a:ext cx="5438775" cy="3908425"/>
          </a:xfrm>
          <a:prstGeom prst="rect">
            <a:avLst/>
          </a:prstGeom>
        </p:spPr>
        <p:txBody>
          <a:bodyPr/>
          <a:lstStyle/>
          <a:p>
            <a:endParaRPr lang="en-GB" dirty="0"/>
          </a:p>
        </p:txBody>
      </p:sp>
      <p:sp>
        <p:nvSpPr>
          <p:cNvPr id="4" name="Slide Number Placeholder 3"/>
          <p:cNvSpPr>
            <a:spLocks noGrp="1"/>
          </p:cNvSpPr>
          <p:nvPr>
            <p:ph type="sldNum" sz="quarter" idx="10"/>
          </p:nvPr>
        </p:nvSpPr>
        <p:spPr/>
        <p:txBody>
          <a:bodyPr/>
          <a:lstStyle/>
          <a:p>
            <a:fld id="{DD9BD048-FF9D-425C-9E4E-B81C58BF78B0}" type="slidenum">
              <a:rPr lang="en-GB" smtClean="0"/>
              <a:t>21</a:t>
            </a:fld>
            <a:endParaRPr lang="en-GB"/>
          </a:p>
        </p:txBody>
      </p:sp>
    </p:spTree>
    <p:extLst>
      <p:ext uri="{BB962C8B-B14F-4D97-AF65-F5344CB8AC3E}">
        <p14:creationId xmlns:p14="http://schemas.microsoft.com/office/powerpoint/2010/main" val="336499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950913"/>
            <a:ext cx="5489575" cy="3089275"/>
          </a:xfrm>
        </p:spPr>
      </p:sp>
      <p:sp>
        <p:nvSpPr>
          <p:cNvPr id="3" name="Notes Placeholder 2"/>
          <p:cNvSpPr>
            <a:spLocks noGrp="1"/>
          </p:cNvSpPr>
          <p:nvPr>
            <p:ph type="body" idx="1"/>
          </p:nvPr>
        </p:nvSpPr>
        <p:spPr>
          <a:xfrm>
            <a:off x="679450" y="4778375"/>
            <a:ext cx="5438775" cy="3908425"/>
          </a:xfrm>
          <a:prstGeom prst="rect">
            <a:avLst/>
          </a:prstGeom>
        </p:spPr>
        <p:txBody>
          <a:bodyPr/>
          <a:lstStyle/>
          <a:p>
            <a:r>
              <a:rPr lang="en-GB" sz="1200" dirty="0">
                <a:solidFill>
                  <a:srgbClr val="002150"/>
                </a:solidFill>
              </a:rPr>
              <a:t>CONTINUOUS CONNECTIVITY:  Hybrid Ka and L-band service for ultimate reliability and seamless global mobility</a:t>
            </a:r>
          </a:p>
          <a:p>
            <a:r>
              <a:rPr lang="en-GB" sz="1200" dirty="0">
                <a:solidFill>
                  <a:srgbClr val="002150"/>
                </a:solidFill>
              </a:rPr>
              <a:t>GUARANTEED PERFORMANCE: Committed data rates backed up by service level agreements </a:t>
            </a:r>
          </a:p>
          <a:p>
            <a:r>
              <a:rPr lang="en-GB" sz="1200" dirty="0">
                <a:solidFill>
                  <a:srgbClr val="002150"/>
                </a:solidFill>
              </a:rPr>
              <a:t>CONTROLLED COSTS: Accurate cost management with flexible subscriptions and one invoice</a:t>
            </a:r>
          </a:p>
          <a:p>
            <a:r>
              <a:rPr lang="en-GB" sz="1200" dirty="0">
                <a:solidFill>
                  <a:srgbClr val="002150"/>
                </a:solidFill>
              </a:rPr>
              <a:t>FULLY MANAGED SERVICE:</a:t>
            </a:r>
            <a:r>
              <a:rPr lang="en-GB" sz="1200" baseline="0" dirty="0">
                <a:solidFill>
                  <a:srgbClr val="002150"/>
                </a:solidFill>
              </a:rPr>
              <a:t> </a:t>
            </a:r>
            <a:r>
              <a:rPr lang="en-GB" sz="1200" dirty="0">
                <a:solidFill>
                  <a:srgbClr val="002150"/>
                </a:solidFill>
              </a:rPr>
              <a:t>Plug-and-play service with 24/7/365 management and support </a:t>
            </a:r>
          </a:p>
          <a:p>
            <a:r>
              <a:rPr lang="en-GB" sz="1200" dirty="0">
                <a:solidFill>
                  <a:srgbClr val="002150"/>
                </a:solidFill>
              </a:rPr>
              <a:t>BUSINESS APPLICATIONS: Enhance operations and performance by deploying third party value added services</a:t>
            </a:r>
          </a:p>
        </p:txBody>
      </p:sp>
      <p:sp>
        <p:nvSpPr>
          <p:cNvPr id="4" name="Slide Number Placeholder 3"/>
          <p:cNvSpPr>
            <a:spLocks noGrp="1"/>
          </p:cNvSpPr>
          <p:nvPr>
            <p:ph type="sldNum" sz="quarter" idx="10"/>
          </p:nvPr>
        </p:nvSpPr>
        <p:spPr/>
        <p:txBody>
          <a:bodyPr/>
          <a:lstStyle/>
          <a:p>
            <a:fld id="{DD9BD048-FF9D-425C-9E4E-B81C58BF78B0}" type="slidenum">
              <a:rPr lang="en-GB" smtClean="0"/>
              <a:t>23</a:t>
            </a:fld>
            <a:endParaRPr lang="en-GB"/>
          </a:p>
        </p:txBody>
      </p:sp>
    </p:spTree>
    <p:extLst>
      <p:ext uri="{BB962C8B-B14F-4D97-AF65-F5344CB8AC3E}">
        <p14:creationId xmlns:p14="http://schemas.microsoft.com/office/powerpoint/2010/main" val="24500214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6.gif"/><Relationship Id="rId5" Type="http://schemas.openxmlformats.org/officeDocument/2006/relationships/image" Target="../media/image9.png"/><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Tree>
    <p:extLst>
      <p:ext uri="{BB962C8B-B14F-4D97-AF65-F5344CB8AC3E}">
        <p14:creationId xmlns:p14="http://schemas.microsoft.com/office/powerpoint/2010/main" val="98777051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image and titl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bg1"/>
                </a:solidFill>
              </a:defRPr>
            </a:lvl1pPr>
          </a:lstStyle>
          <a:p>
            <a:endParaRPr lang="en-GB" dirty="0"/>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7" name="Text Placeholder 8"/>
          <p:cNvSpPr>
            <a:spLocks noGrp="1"/>
          </p:cNvSpPr>
          <p:nvPr>
            <p:ph type="body" sz="quarter" idx="13"/>
          </p:nvPr>
        </p:nvSpPr>
        <p:spPr>
          <a:xfrm>
            <a:off x="323629" y="1032685"/>
            <a:ext cx="5292474" cy="552923"/>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662269776"/>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10" name="Freeform 9"/>
          <p:cNvSpPr/>
          <p:nvPr userDrawn="1"/>
        </p:nvSpPr>
        <p:spPr>
          <a:xfrm>
            <a:off x="0" y="0"/>
            <a:ext cx="9144000" cy="5143500"/>
          </a:xfrm>
          <a:custGeom>
            <a:avLst/>
            <a:gdLst>
              <a:gd name="connsiteX0" fmla="*/ 9143999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2434485 h 6858000"/>
              <a:gd name="connsiteX5" fmla="*/ 169271 w 9144000"/>
              <a:gd name="connsiteY5" fmla="*/ 2540536 h 6858000"/>
              <a:gd name="connsiteX6" fmla="*/ 6005000 w 9144000"/>
              <a:gd name="connsiteY6" fmla="*/ 4221387 h 6858000"/>
              <a:gd name="connsiteX7" fmla="*/ 8862834 w 9144000"/>
              <a:gd name="connsiteY7" fmla="*/ 3834810 h 6858000"/>
              <a:gd name="connsiteX8" fmla="*/ 9143999 w 9144000"/>
              <a:gd name="connsiteY8" fmla="*/ 37477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858000">
                <a:moveTo>
                  <a:pt x="9143999" y="0"/>
                </a:moveTo>
                <a:lnTo>
                  <a:pt x="9144000" y="0"/>
                </a:lnTo>
                <a:lnTo>
                  <a:pt x="9144000" y="6858000"/>
                </a:lnTo>
                <a:lnTo>
                  <a:pt x="0" y="6858000"/>
                </a:lnTo>
                <a:lnTo>
                  <a:pt x="0" y="2434485"/>
                </a:lnTo>
                <a:lnTo>
                  <a:pt x="169271" y="2540536"/>
                </a:lnTo>
                <a:cubicBezTo>
                  <a:pt x="1949094" y="3620314"/>
                  <a:pt x="3924735" y="4221387"/>
                  <a:pt x="6005000" y="4221387"/>
                </a:cubicBezTo>
                <a:cubicBezTo>
                  <a:pt x="6983949" y="4221387"/>
                  <a:pt x="7939726" y="4088278"/>
                  <a:pt x="8862834" y="3834810"/>
                </a:cubicBezTo>
                <a:lnTo>
                  <a:pt x="9143999" y="37477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13" name="Freeform 12"/>
          <p:cNvSpPr/>
          <p:nvPr userDrawn="1"/>
        </p:nvSpPr>
        <p:spPr>
          <a:xfrm>
            <a:off x="1" y="1825864"/>
            <a:ext cx="9143999" cy="1340177"/>
          </a:xfrm>
          <a:custGeom>
            <a:avLst/>
            <a:gdLst>
              <a:gd name="connsiteX0" fmla="*/ 310106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11" fmla="*/ 0 w 10170941"/>
              <a:gd name="connsiteY11" fmla="*/ 0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7054948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143999 w 9860835"/>
              <a:gd name="connsiteY0" fmla="*/ 196948 h 7054948"/>
              <a:gd name="connsiteX1" fmla="*/ 0 w 9860835"/>
              <a:gd name="connsiteY1" fmla="*/ 2631433 h 7054948"/>
              <a:gd name="connsiteX2" fmla="*/ 169271 w 9860835"/>
              <a:gd name="connsiteY2" fmla="*/ 2737484 h 7054948"/>
              <a:gd name="connsiteX3" fmla="*/ 6005000 w 9860835"/>
              <a:gd name="connsiteY3" fmla="*/ 4418335 h 7054948"/>
              <a:gd name="connsiteX4" fmla="*/ 8862833 w 9860835"/>
              <a:gd name="connsiteY4" fmla="*/ 4031758 h 7054948"/>
              <a:gd name="connsiteX5" fmla="*/ 9143999 w 9860835"/>
              <a:gd name="connsiteY5" fmla="*/ 3944681 h 7054948"/>
              <a:gd name="connsiteX6" fmla="*/ 9143999 w 9860835"/>
              <a:gd name="connsiteY6" fmla="*/ 196948 h 7054948"/>
              <a:gd name="connsiteX7" fmla="*/ 9860835 w 9860835"/>
              <a:gd name="connsiteY7" fmla="*/ 7054948 h 7054948"/>
              <a:gd name="connsiteX8" fmla="*/ 9860835 w 9860835"/>
              <a:gd name="connsiteY8" fmla="*/ 0 h 7054948"/>
              <a:gd name="connsiteX9" fmla="*/ 9860835 w 9860835"/>
              <a:gd name="connsiteY9" fmla="*/ 7054948 h 7054948"/>
              <a:gd name="connsiteX0" fmla="*/ 9143999 w 9917106"/>
              <a:gd name="connsiteY0" fmla="*/ 196948 h 7054948"/>
              <a:gd name="connsiteX1" fmla="*/ 0 w 9917106"/>
              <a:gd name="connsiteY1" fmla="*/ 2631433 h 7054948"/>
              <a:gd name="connsiteX2" fmla="*/ 169271 w 9917106"/>
              <a:gd name="connsiteY2" fmla="*/ 2737484 h 7054948"/>
              <a:gd name="connsiteX3" fmla="*/ 6005000 w 9917106"/>
              <a:gd name="connsiteY3" fmla="*/ 4418335 h 7054948"/>
              <a:gd name="connsiteX4" fmla="*/ 8862833 w 9917106"/>
              <a:gd name="connsiteY4" fmla="*/ 4031758 h 7054948"/>
              <a:gd name="connsiteX5" fmla="*/ 9143999 w 9917106"/>
              <a:gd name="connsiteY5" fmla="*/ 3944681 h 7054948"/>
              <a:gd name="connsiteX6" fmla="*/ 9143999 w 9917106"/>
              <a:gd name="connsiteY6" fmla="*/ 196948 h 7054948"/>
              <a:gd name="connsiteX7" fmla="*/ 9917106 w 9917106"/>
              <a:gd name="connsiteY7" fmla="*/ 7054948 h 7054948"/>
              <a:gd name="connsiteX8" fmla="*/ 9860835 w 9917106"/>
              <a:gd name="connsiteY8" fmla="*/ 0 h 7054948"/>
              <a:gd name="connsiteX9" fmla="*/ 9917106 w 9917106"/>
              <a:gd name="connsiteY9" fmla="*/ 7054948 h 7054948"/>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6" fmla="*/ 9143999 w 9143999"/>
              <a:gd name="connsiteY6" fmla="*/ 0 h 4221387"/>
              <a:gd name="connsiteX0" fmla="*/ 9143999 w 9235439"/>
              <a:gd name="connsiteY0" fmla="*/ 0 h 4221387"/>
              <a:gd name="connsiteX1" fmla="*/ 0 w 9235439"/>
              <a:gd name="connsiteY1" fmla="*/ 2434485 h 4221387"/>
              <a:gd name="connsiteX2" fmla="*/ 169271 w 9235439"/>
              <a:gd name="connsiteY2" fmla="*/ 2540536 h 4221387"/>
              <a:gd name="connsiteX3" fmla="*/ 6005000 w 9235439"/>
              <a:gd name="connsiteY3" fmla="*/ 4221387 h 4221387"/>
              <a:gd name="connsiteX4" fmla="*/ 8862833 w 9235439"/>
              <a:gd name="connsiteY4" fmla="*/ 3834810 h 4221387"/>
              <a:gd name="connsiteX5" fmla="*/ 9143999 w 9235439"/>
              <a:gd name="connsiteY5" fmla="*/ 3747733 h 4221387"/>
              <a:gd name="connsiteX6" fmla="*/ 9235439 w 9235439"/>
              <a:gd name="connsiteY6" fmla="*/ 91440 h 4221387"/>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0" fmla="*/ 0 w 9143999"/>
              <a:gd name="connsiteY0" fmla="*/ 0 h 1786902"/>
              <a:gd name="connsiteX1" fmla="*/ 169271 w 9143999"/>
              <a:gd name="connsiteY1" fmla="*/ 106051 h 1786902"/>
              <a:gd name="connsiteX2" fmla="*/ 6005000 w 9143999"/>
              <a:gd name="connsiteY2" fmla="*/ 1786902 h 1786902"/>
              <a:gd name="connsiteX3" fmla="*/ 8862833 w 9143999"/>
              <a:gd name="connsiteY3" fmla="*/ 1400325 h 1786902"/>
              <a:gd name="connsiteX4" fmla="*/ 9143999 w 9143999"/>
              <a:gd name="connsiteY4" fmla="*/ 1313248 h 1786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3999" h="1786902">
                <a:moveTo>
                  <a:pt x="0" y="0"/>
                </a:moveTo>
                <a:lnTo>
                  <a:pt x="169271" y="106051"/>
                </a:lnTo>
                <a:cubicBezTo>
                  <a:pt x="1949094" y="1185829"/>
                  <a:pt x="3924735" y="1786902"/>
                  <a:pt x="6005000" y="1786902"/>
                </a:cubicBezTo>
                <a:cubicBezTo>
                  <a:pt x="6983949" y="1786902"/>
                  <a:pt x="7939725" y="1653793"/>
                  <a:pt x="8862833" y="1400325"/>
                </a:cubicBezTo>
                <a:lnTo>
                  <a:pt x="9143999" y="1313248"/>
                </a:lnTo>
              </a:path>
            </a:pathLst>
          </a:cu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lvl1pPr>
              <a:defRPr>
                <a:solidFill>
                  <a:schemeClr val="bg1"/>
                </a:solidFill>
              </a:defRPr>
            </a:lvl1p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lvl1pPr>
              <a:defRPr>
                <a:solidFill>
                  <a:schemeClr val="bg1"/>
                </a:solidFill>
              </a:defRPr>
            </a:lvl1p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7" name="Picture 16"/>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
        <p:nvSpPr>
          <p:cNvPr id="20" name="Text Placeholder 8"/>
          <p:cNvSpPr>
            <a:spLocks noGrp="1"/>
          </p:cNvSpPr>
          <p:nvPr>
            <p:ph type="body" sz="quarter" idx="19" hasCustomPrompt="1"/>
          </p:nvPr>
        </p:nvSpPr>
        <p:spPr>
          <a:xfrm>
            <a:off x="297723" y="2351305"/>
            <a:ext cx="1649580" cy="811792"/>
          </a:xfrm>
        </p:spPr>
        <p:txBody>
          <a:bodyPr>
            <a:noAutofit/>
          </a:bodyPr>
          <a:lstStyle>
            <a:lvl1pPr marL="0" indent="0">
              <a:spcBef>
                <a:spcPts val="0"/>
              </a:spcBef>
              <a:buNone/>
              <a:defRPr sz="6000" b="1">
                <a:solidFill>
                  <a:schemeClr val="accent5"/>
                </a:solidFill>
              </a:defRPr>
            </a:lvl1pPr>
          </a:lstStyle>
          <a:p>
            <a:pPr lvl="0"/>
            <a:r>
              <a:rPr lang="en-US" dirty="0" smtClean="0"/>
              <a:t>XX</a:t>
            </a:r>
          </a:p>
        </p:txBody>
      </p:sp>
    </p:spTree>
    <p:extLst>
      <p:ext uri="{BB962C8B-B14F-4D97-AF65-F5344CB8AC3E}">
        <p14:creationId xmlns:p14="http://schemas.microsoft.com/office/powerpoint/2010/main" val="793884339"/>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Tree>
    <p:extLst>
      <p:ext uri="{BB962C8B-B14F-4D97-AF65-F5344CB8AC3E}">
        <p14:creationId xmlns:p14="http://schemas.microsoft.com/office/powerpoint/2010/main" val="1111894599"/>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4"/>
            <a:ext cx="8496300" cy="2980271"/>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1028844168"/>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Block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517615" y="1626325"/>
            <a:ext cx="5302535"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1" name="Content Placeholder 12"/>
          <p:cNvSpPr>
            <a:spLocks noGrp="1"/>
          </p:cNvSpPr>
          <p:nvPr>
            <p:ph sz="quarter" idx="17"/>
          </p:nvPr>
        </p:nvSpPr>
        <p:spPr>
          <a:xfrm>
            <a:off x="431800" y="1584144"/>
            <a:ext cx="2999377" cy="3147400"/>
          </a:xfrm>
          <a:solidFill>
            <a:schemeClr val="accent6"/>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1323103308"/>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x content and image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4" name="Picture Placeholder 3"/>
          <p:cNvSpPr>
            <a:spLocks noGrp="1"/>
          </p:cNvSpPr>
          <p:nvPr>
            <p:ph type="pic" sz="quarter" idx="14"/>
          </p:nvPr>
        </p:nvSpPr>
        <p:spPr>
          <a:xfrm>
            <a:off x="413147" y="3212432"/>
            <a:ext cx="2486019" cy="1573881"/>
          </a:xfrm>
        </p:spPr>
        <p:txBody>
          <a:bodyPr/>
          <a:lstStyle>
            <a:lvl1pPr>
              <a:defRPr>
                <a:solidFill>
                  <a:schemeClr val="accent1"/>
                </a:solidFill>
              </a:defRPr>
            </a:lvl1pPr>
          </a:lstStyle>
          <a:p>
            <a:endParaRPr lang="en-GB" dirty="0"/>
          </a:p>
        </p:txBody>
      </p:sp>
      <p:sp>
        <p:nvSpPr>
          <p:cNvPr id="12" name="Picture Placeholder 3"/>
          <p:cNvSpPr>
            <a:spLocks noGrp="1"/>
          </p:cNvSpPr>
          <p:nvPr>
            <p:ph type="pic" sz="quarter" idx="15"/>
          </p:nvPr>
        </p:nvSpPr>
        <p:spPr>
          <a:xfrm>
            <a:off x="6226182" y="3212432"/>
            <a:ext cx="2486019" cy="1573881"/>
          </a:xfrm>
        </p:spPr>
        <p:txBody>
          <a:bodyPr/>
          <a:lstStyle>
            <a:lvl1pPr>
              <a:defRPr>
                <a:solidFill>
                  <a:schemeClr val="accent1"/>
                </a:solidFill>
              </a:defRPr>
            </a:lvl1pPr>
          </a:lstStyle>
          <a:p>
            <a:endParaRPr lang="en-GB" dirty="0"/>
          </a:p>
        </p:txBody>
      </p:sp>
      <p:sp>
        <p:nvSpPr>
          <p:cNvPr id="14" name="Picture Placeholder 3"/>
          <p:cNvSpPr>
            <a:spLocks noGrp="1"/>
          </p:cNvSpPr>
          <p:nvPr>
            <p:ph type="pic" sz="quarter" idx="16"/>
          </p:nvPr>
        </p:nvSpPr>
        <p:spPr>
          <a:xfrm>
            <a:off x="3336663" y="3212432"/>
            <a:ext cx="2486019" cy="1573881"/>
          </a:xfrm>
        </p:spPr>
        <p:txBody>
          <a:bodyPr/>
          <a:lstStyle>
            <a:lvl1pPr>
              <a:defRPr>
                <a:solidFill>
                  <a:schemeClr val="accent1"/>
                </a:solidFill>
              </a:defRPr>
            </a:lvl1pPr>
          </a:lstStyle>
          <a:p>
            <a:endParaRPr lang="en-GB" dirty="0"/>
          </a:p>
        </p:txBody>
      </p:sp>
      <p:sp>
        <p:nvSpPr>
          <p:cNvPr id="15" name="Text Placeholder 14"/>
          <p:cNvSpPr>
            <a:spLocks noGrp="1"/>
          </p:cNvSpPr>
          <p:nvPr>
            <p:ph type="body" sz="quarter" idx="17"/>
          </p:nvPr>
        </p:nvSpPr>
        <p:spPr>
          <a:xfrm>
            <a:off x="3248938" y="1626325"/>
            <a:ext cx="2575325"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Text Placeholder 14"/>
          <p:cNvSpPr>
            <a:spLocks noGrp="1"/>
          </p:cNvSpPr>
          <p:nvPr>
            <p:ph type="body" sz="quarter" idx="18"/>
          </p:nvPr>
        </p:nvSpPr>
        <p:spPr>
          <a:xfrm>
            <a:off x="6138243" y="1626325"/>
            <a:ext cx="2681684"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7" name="Text Placeholder 14"/>
          <p:cNvSpPr>
            <a:spLocks noGrp="1"/>
          </p:cNvSpPr>
          <p:nvPr>
            <p:ph type="body" sz="quarter" idx="19"/>
          </p:nvPr>
        </p:nvSpPr>
        <p:spPr>
          <a:xfrm>
            <a:off x="323628" y="1626325"/>
            <a:ext cx="2681684" cy="148531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13"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594763926"/>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tent and slim image">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1" y="1626324"/>
            <a:ext cx="5092881" cy="2980271"/>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4" name="Picture Placeholder 3"/>
          <p:cNvSpPr>
            <a:spLocks noGrp="1"/>
          </p:cNvSpPr>
          <p:nvPr>
            <p:ph type="pic" sz="quarter" idx="16"/>
          </p:nvPr>
        </p:nvSpPr>
        <p:spPr>
          <a:xfrm>
            <a:off x="5684918" y="-6594"/>
            <a:ext cx="3459082" cy="5150094"/>
          </a:xfrm>
        </p:spPr>
        <p:txBody>
          <a:bodyPr/>
          <a:lstStyle>
            <a:lvl1pPr>
              <a:defRPr>
                <a:solidFill>
                  <a:schemeClr val="accent1"/>
                </a:solidFill>
              </a:defRPr>
            </a:lvl1pPr>
          </a:lstStyle>
          <a:p>
            <a:endParaRPr lang="en-GB" dirty="0"/>
          </a:p>
        </p:txBody>
      </p:sp>
      <p:sp>
        <p:nvSpPr>
          <p:cNvPr id="3" name="Title 2"/>
          <p:cNvSpPr>
            <a:spLocks noGrp="1"/>
          </p:cNvSpPr>
          <p:nvPr>
            <p:ph type="title"/>
          </p:nvPr>
        </p:nvSpPr>
        <p:spPr>
          <a:xfrm>
            <a:off x="323850" y="339710"/>
            <a:ext cx="5102729" cy="673213"/>
          </a:xfrm>
        </p:spPr>
        <p:txBody>
          <a:bodyPr/>
          <a:lstStyle/>
          <a:p>
            <a:r>
              <a:rPr lang="en-US" smtClean="0"/>
              <a:t>Click to edit Master title style</a:t>
            </a:r>
            <a:endParaRPr lang="en-GB"/>
          </a:p>
        </p:txBody>
      </p:sp>
      <p:sp>
        <p:nvSpPr>
          <p:cNvPr id="8" name="Text Placeholder 8"/>
          <p:cNvSpPr>
            <a:spLocks noGrp="1"/>
          </p:cNvSpPr>
          <p:nvPr>
            <p:ph type="body" sz="quarter" idx="13"/>
          </p:nvPr>
        </p:nvSpPr>
        <p:spPr>
          <a:xfrm>
            <a:off x="323628" y="1032685"/>
            <a:ext cx="5104406"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3448744496"/>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Large image and content">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14287"/>
            <a:ext cx="5684918" cy="5163803"/>
          </a:xfrm>
        </p:spPr>
        <p:txBody>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5931950" y="578644"/>
            <a:ext cx="2888201" cy="4152900"/>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8" name="Slide Number Placeholder 5"/>
          <p:cNvSpPr>
            <a:spLocks noGrp="1"/>
          </p:cNvSpPr>
          <p:nvPr>
            <p:ph type="sldNum" sz="quarter" idx="12"/>
          </p:nvPr>
        </p:nvSpPr>
        <p:spPr>
          <a:xfrm>
            <a:off x="6858544" y="4767264"/>
            <a:ext cx="2057400" cy="273844"/>
          </a:xfrm>
        </p:spPr>
        <p:txBody>
          <a:bodyPr/>
          <a:lstStyle/>
          <a:p>
            <a:fld id="{7379F6AC-1C90-4500-8A18-29BB743821D7}" type="slidenum">
              <a:rPr lang="en-GB" smtClean="0"/>
              <a:t>‹#›</a:t>
            </a:fld>
            <a:endParaRPr lang="en-GB"/>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7" name="Text Placeholder 8"/>
          <p:cNvSpPr>
            <a:spLocks noGrp="1"/>
          </p:cNvSpPr>
          <p:nvPr>
            <p:ph type="body" sz="quarter" idx="13"/>
          </p:nvPr>
        </p:nvSpPr>
        <p:spPr>
          <a:xfrm>
            <a:off x="323629" y="1032686"/>
            <a:ext cx="528469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091354935"/>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urved half image and content">
    <p:spTree>
      <p:nvGrpSpPr>
        <p:cNvPr id="1" name=""/>
        <p:cNvGrpSpPr/>
        <p:nvPr/>
      </p:nvGrpSpPr>
      <p:grpSpPr>
        <a:xfrm>
          <a:off x="0" y="0"/>
          <a:ext cx="0" cy="0"/>
          <a:chOff x="0" y="0"/>
          <a:chExt cx="0" cy="0"/>
        </a:xfrm>
      </p:grpSpPr>
      <p:sp>
        <p:nvSpPr>
          <p:cNvPr id="7" name="Picture Placeholder 19"/>
          <p:cNvSpPr>
            <a:spLocks noGrp="1"/>
          </p:cNvSpPr>
          <p:nvPr>
            <p:ph type="pic" sz="quarter" idx="10"/>
          </p:nvPr>
        </p:nvSpPr>
        <p:spPr>
          <a:xfrm>
            <a:off x="2" y="0"/>
            <a:ext cx="9143999" cy="2514600"/>
          </a:xfrm>
          <a:custGeom>
            <a:avLst/>
            <a:gdLst>
              <a:gd name="connsiteX0" fmla="*/ 0 w 9143999"/>
              <a:gd name="connsiteY0" fmla="*/ 0 h 3352800"/>
              <a:gd name="connsiteX1" fmla="*/ 9143999 w 9143999"/>
              <a:gd name="connsiteY1" fmla="*/ 0 h 3352800"/>
              <a:gd name="connsiteX2" fmla="*/ 9143999 w 9143999"/>
              <a:gd name="connsiteY2" fmla="*/ 1567960 h 3352800"/>
              <a:gd name="connsiteX3" fmla="*/ 8841733 w 9143999"/>
              <a:gd name="connsiteY3" fmla="*/ 1731564 h 3352800"/>
              <a:gd name="connsiteX4" fmla="*/ 2184402 w 9143999"/>
              <a:gd name="connsiteY4" fmla="*/ 3352800 h 3352800"/>
              <a:gd name="connsiteX5" fmla="*/ 524847 w 9143999"/>
              <a:gd name="connsiteY5" fmla="*/ 3258554 h 3352800"/>
              <a:gd name="connsiteX6" fmla="*/ 0 w 9143999"/>
              <a:gd name="connsiteY6" fmla="*/ 3188488 h 335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3999" h="3352800">
                <a:moveTo>
                  <a:pt x="0" y="0"/>
                </a:moveTo>
                <a:lnTo>
                  <a:pt x="9143999" y="0"/>
                </a:lnTo>
                <a:lnTo>
                  <a:pt x="9143999" y="1567960"/>
                </a:lnTo>
                <a:lnTo>
                  <a:pt x="8841733" y="1731564"/>
                </a:lnTo>
                <a:cubicBezTo>
                  <a:pt x="6849317" y="2767404"/>
                  <a:pt x="4585221" y="3352800"/>
                  <a:pt x="2184402" y="3352800"/>
                </a:cubicBezTo>
                <a:cubicBezTo>
                  <a:pt x="1623170" y="3352800"/>
                  <a:pt x="1069412" y="3320810"/>
                  <a:pt x="524847" y="3258554"/>
                </a:cubicBezTo>
                <a:lnTo>
                  <a:pt x="0" y="3188488"/>
                </a:lnTo>
                <a:close/>
              </a:path>
            </a:pathLst>
          </a:custGeom>
        </p:spPr>
        <p:txBody>
          <a:bodyPr wrap="square">
            <a:noAutofit/>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323850" y="3480071"/>
            <a:ext cx="8496300" cy="1247969"/>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3371885791"/>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Half imag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3480072"/>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10" name="Picture Placeholder 2"/>
          <p:cNvSpPr>
            <a:spLocks noGrp="1"/>
          </p:cNvSpPr>
          <p:nvPr>
            <p:ph type="pic" sz="quarter" idx="16"/>
          </p:nvPr>
        </p:nvSpPr>
        <p:spPr>
          <a:xfrm>
            <a:off x="0" y="0"/>
            <a:ext cx="9144000" cy="2559306"/>
          </a:xfrm>
        </p:spPr>
        <p:txBody>
          <a:bodyPr/>
          <a:lstStyle>
            <a:lvl1pPr>
              <a:defRPr>
                <a:solidFill>
                  <a:schemeClr val="accent1"/>
                </a:solidFill>
              </a:defRPr>
            </a:lvl1pPr>
          </a:lstStyle>
          <a:p>
            <a:endParaRPr lang="en-GB" dirty="0"/>
          </a:p>
        </p:txBody>
      </p:sp>
    </p:spTree>
    <p:extLst>
      <p:ext uri="{BB962C8B-B14F-4D97-AF65-F5344CB8AC3E}">
        <p14:creationId xmlns:p14="http://schemas.microsoft.com/office/powerpoint/2010/main" val="2737027248"/>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Half image with stats">
    <p:spTree>
      <p:nvGrpSpPr>
        <p:cNvPr id="1" name=""/>
        <p:cNvGrpSpPr/>
        <p:nvPr/>
      </p:nvGrpSpPr>
      <p:grpSpPr>
        <a:xfrm>
          <a:off x="0" y="0"/>
          <a:ext cx="0" cy="0"/>
          <a:chOff x="0" y="0"/>
          <a:chExt cx="0" cy="0"/>
        </a:xfrm>
      </p:grpSpPr>
      <p:sp>
        <p:nvSpPr>
          <p:cNvPr id="23" name="Picture Placeholder 2"/>
          <p:cNvSpPr>
            <a:spLocks noGrp="1"/>
          </p:cNvSpPr>
          <p:nvPr>
            <p:ph type="pic" sz="quarter" idx="16"/>
          </p:nvPr>
        </p:nvSpPr>
        <p:spPr>
          <a:xfrm>
            <a:off x="0" y="0"/>
            <a:ext cx="9144000" cy="2559306"/>
          </a:xfrm>
        </p:spPr>
        <p:txBody>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323850" y="3480072"/>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14" name="Text Placeholder 8"/>
          <p:cNvSpPr>
            <a:spLocks noGrp="1"/>
          </p:cNvSpPr>
          <p:nvPr>
            <p:ph type="body" sz="quarter" idx="27" hasCustomPrompt="1"/>
          </p:nvPr>
        </p:nvSpPr>
        <p:spPr>
          <a:xfrm>
            <a:off x="4316434" y="1266368"/>
            <a:ext cx="1164521" cy="1015024"/>
          </a:xfrm>
          <a:solidFill>
            <a:schemeClr val="accent6"/>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5" name="Text Placeholder 8"/>
          <p:cNvSpPr>
            <a:spLocks noGrp="1"/>
          </p:cNvSpPr>
          <p:nvPr>
            <p:ph type="body" sz="quarter" idx="28"/>
          </p:nvPr>
        </p:nvSpPr>
        <p:spPr>
          <a:xfrm>
            <a:off x="4304914"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6" name="Text Placeholder 8"/>
          <p:cNvSpPr>
            <a:spLocks noGrp="1"/>
          </p:cNvSpPr>
          <p:nvPr>
            <p:ph type="body" sz="quarter" idx="29" hasCustomPrompt="1"/>
          </p:nvPr>
        </p:nvSpPr>
        <p:spPr>
          <a:xfrm>
            <a:off x="5955075" y="1266368"/>
            <a:ext cx="1164521" cy="1015024"/>
          </a:xfrm>
          <a:solidFill>
            <a:schemeClr val="accent6"/>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7" name="Text Placeholder 8"/>
          <p:cNvSpPr>
            <a:spLocks noGrp="1"/>
          </p:cNvSpPr>
          <p:nvPr>
            <p:ph type="body" sz="quarter" idx="30"/>
          </p:nvPr>
        </p:nvSpPr>
        <p:spPr>
          <a:xfrm>
            <a:off x="5943728"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8" name="Text Placeholder 8"/>
          <p:cNvSpPr>
            <a:spLocks noGrp="1"/>
          </p:cNvSpPr>
          <p:nvPr>
            <p:ph type="body" sz="quarter" idx="31" hasCustomPrompt="1"/>
          </p:nvPr>
        </p:nvSpPr>
        <p:spPr>
          <a:xfrm>
            <a:off x="7593717" y="1266368"/>
            <a:ext cx="1164521" cy="1015024"/>
          </a:xfrm>
          <a:solidFill>
            <a:schemeClr val="accent6"/>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9" name="Text Placeholder 8"/>
          <p:cNvSpPr>
            <a:spLocks noGrp="1"/>
          </p:cNvSpPr>
          <p:nvPr>
            <p:ph type="body" sz="quarter" idx="32"/>
          </p:nvPr>
        </p:nvSpPr>
        <p:spPr>
          <a:xfrm>
            <a:off x="7582197"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77337963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image with stat boxes">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bg1"/>
                </a:solidFill>
              </a:defRPr>
            </a:lvl1pPr>
          </a:lstStyle>
          <a:p>
            <a:endParaRPr lang="en-GB" dirty="0"/>
          </a:p>
        </p:txBody>
      </p:sp>
      <p:sp>
        <p:nvSpPr>
          <p:cNvPr id="17" name="Text Placeholder 8"/>
          <p:cNvSpPr>
            <a:spLocks noGrp="1"/>
          </p:cNvSpPr>
          <p:nvPr>
            <p:ph type="body" sz="quarter" idx="23" hasCustomPrompt="1"/>
          </p:nvPr>
        </p:nvSpPr>
        <p:spPr>
          <a:xfrm>
            <a:off x="405222" y="3753194"/>
            <a:ext cx="1164521" cy="1015024"/>
          </a:xfrm>
          <a:solidFill>
            <a:schemeClr val="bg2"/>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8" name="Text Placeholder 8"/>
          <p:cNvSpPr>
            <a:spLocks noGrp="1"/>
          </p:cNvSpPr>
          <p:nvPr>
            <p:ph type="body" sz="quarter" idx="24"/>
          </p:nvPr>
        </p:nvSpPr>
        <p:spPr>
          <a:xfrm>
            <a:off x="393702"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9" name="Text Placeholder 8"/>
          <p:cNvSpPr>
            <a:spLocks noGrp="1"/>
          </p:cNvSpPr>
          <p:nvPr>
            <p:ph type="body" sz="quarter" idx="25" hasCustomPrompt="1"/>
          </p:nvPr>
        </p:nvSpPr>
        <p:spPr>
          <a:xfrm>
            <a:off x="2043863" y="3753194"/>
            <a:ext cx="1164521" cy="1015024"/>
          </a:xfrm>
          <a:solidFill>
            <a:schemeClr val="accent1"/>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20" name="Text Placeholder 8"/>
          <p:cNvSpPr>
            <a:spLocks noGrp="1"/>
          </p:cNvSpPr>
          <p:nvPr>
            <p:ph type="body" sz="quarter" idx="26"/>
          </p:nvPr>
        </p:nvSpPr>
        <p:spPr>
          <a:xfrm>
            <a:off x="2032516"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21" name="Text Placeholder 8"/>
          <p:cNvSpPr>
            <a:spLocks noGrp="1"/>
          </p:cNvSpPr>
          <p:nvPr>
            <p:ph type="body" sz="quarter" idx="19" hasCustomPrompt="1"/>
          </p:nvPr>
        </p:nvSpPr>
        <p:spPr>
          <a:xfrm>
            <a:off x="3682505" y="3753194"/>
            <a:ext cx="1164521" cy="1015024"/>
          </a:xfrm>
          <a:solidFill>
            <a:schemeClr val="accent1"/>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22" name="Text Placeholder 8"/>
          <p:cNvSpPr>
            <a:spLocks noGrp="1"/>
          </p:cNvSpPr>
          <p:nvPr>
            <p:ph type="body" sz="quarter" idx="18"/>
          </p:nvPr>
        </p:nvSpPr>
        <p:spPr>
          <a:xfrm>
            <a:off x="3670985"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330489155"/>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ull image and titl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5" name="Text Placeholder 8"/>
          <p:cNvSpPr>
            <a:spLocks noGrp="1"/>
          </p:cNvSpPr>
          <p:nvPr>
            <p:ph type="body" sz="quarter" idx="13"/>
          </p:nvPr>
        </p:nvSpPr>
        <p:spPr>
          <a:xfrm>
            <a:off x="323629" y="1032686"/>
            <a:ext cx="528469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695126087"/>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Full image with stat boxes">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9" name="Text Placeholder 8"/>
          <p:cNvSpPr>
            <a:spLocks noGrp="1"/>
          </p:cNvSpPr>
          <p:nvPr>
            <p:ph type="body" sz="quarter" idx="23" hasCustomPrompt="1"/>
          </p:nvPr>
        </p:nvSpPr>
        <p:spPr>
          <a:xfrm>
            <a:off x="405222" y="3753194"/>
            <a:ext cx="1164521" cy="1015024"/>
          </a:xfrm>
          <a:solidFill>
            <a:schemeClr val="accent6"/>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0" name="Text Placeholder 8"/>
          <p:cNvSpPr>
            <a:spLocks noGrp="1"/>
          </p:cNvSpPr>
          <p:nvPr>
            <p:ph type="body" sz="quarter" idx="24"/>
          </p:nvPr>
        </p:nvSpPr>
        <p:spPr>
          <a:xfrm>
            <a:off x="393702"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1" name="Text Placeholder 8"/>
          <p:cNvSpPr>
            <a:spLocks noGrp="1"/>
          </p:cNvSpPr>
          <p:nvPr>
            <p:ph type="body" sz="quarter" idx="25" hasCustomPrompt="1"/>
          </p:nvPr>
        </p:nvSpPr>
        <p:spPr>
          <a:xfrm>
            <a:off x="2043863" y="3753194"/>
            <a:ext cx="1164521" cy="1015024"/>
          </a:xfrm>
          <a:solidFill>
            <a:schemeClr val="accent6"/>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2" name="Text Placeholder 8"/>
          <p:cNvSpPr>
            <a:spLocks noGrp="1"/>
          </p:cNvSpPr>
          <p:nvPr>
            <p:ph type="body" sz="quarter" idx="26"/>
          </p:nvPr>
        </p:nvSpPr>
        <p:spPr>
          <a:xfrm>
            <a:off x="2032516"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5" name="Text Placeholder 8"/>
          <p:cNvSpPr>
            <a:spLocks noGrp="1"/>
          </p:cNvSpPr>
          <p:nvPr>
            <p:ph type="body" sz="quarter" idx="19" hasCustomPrompt="1"/>
          </p:nvPr>
        </p:nvSpPr>
        <p:spPr>
          <a:xfrm>
            <a:off x="3682505" y="3753194"/>
            <a:ext cx="1164521" cy="1015024"/>
          </a:xfrm>
          <a:solidFill>
            <a:schemeClr val="accent6"/>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6" name="Text Placeholder 8"/>
          <p:cNvSpPr>
            <a:spLocks noGrp="1"/>
          </p:cNvSpPr>
          <p:nvPr>
            <p:ph type="body" sz="quarter" idx="18"/>
          </p:nvPr>
        </p:nvSpPr>
        <p:spPr>
          <a:xfrm>
            <a:off x="3670985"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671451507"/>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Full image with box">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6" name="Content Placeholder 12"/>
          <p:cNvSpPr>
            <a:spLocks noGrp="1"/>
          </p:cNvSpPr>
          <p:nvPr>
            <p:ph sz="quarter" idx="17"/>
          </p:nvPr>
        </p:nvSpPr>
        <p:spPr>
          <a:xfrm>
            <a:off x="431800" y="1584144"/>
            <a:ext cx="2999377" cy="3147400"/>
          </a:xfrm>
          <a:solidFill>
            <a:schemeClr val="accent6"/>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096841776"/>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11" name="Chart Placeholder 6"/>
          <p:cNvSpPr>
            <a:spLocks noGrp="1"/>
          </p:cNvSpPr>
          <p:nvPr>
            <p:ph type="chart" sz="quarter" idx="16"/>
          </p:nvPr>
        </p:nvSpPr>
        <p:spPr>
          <a:xfrm>
            <a:off x="4868091" y="1626325"/>
            <a:ext cx="3952058" cy="3105219"/>
          </a:xfrm>
        </p:spPr>
        <p:txBody>
          <a:bodyPr/>
          <a:lstStyle>
            <a:lvl1pPr>
              <a:defRPr>
                <a:solidFill>
                  <a:schemeClr val="tx1"/>
                </a:solidFill>
              </a:defRPr>
            </a:lvl1pPr>
          </a:lstStyle>
          <a:p>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4"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890755961"/>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hart on block colour">
    <p:spTree>
      <p:nvGrpSpPr>
        <p:cNvPr id="1" name=""/>
        <p:cNvGrpSpPr/>
        <p:nvPr/>
      </p:nvGrpSpPr>
      <p:grpSpPr>
        <a:xfrm>
          <a:off x="0" y="0"/>
          <a:ext cx="0" cy="0"/>
          <a:chOff x="0" y="0"/>
          <a:chExt cx="0" cy="0"/>
        </a:xfrm>
      </p:grpSpPr>
      <p:sp>
        <p:nvSpPr>
          <p:cNvPr id="3" name="Rectangle 2"/>
          <p:cNvSpPr/>
          <p:nvPr userDrawn="1"/>
        </p:nvSpPr>
        <p:spPr>
          <a:xfrm>
            <a:off x="4580709" y="0"/>
            <a:ext cx="4563291"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0" y="339710"/>
            <a:ext cx="4176000" cy="673213"/>
          </a:xfrm>
        </p:spPr>
        <p:txBody>
          <a:bodyPr/>
          <a:lstStyle/>
          <a:p>
            <a:r>
              <a:rPr lang="en-US" dirty="0" smtClean="0"/>
              <a:t>Click to edit Master title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379F6AC-1C90-4500-8A18-29BB743821D7}" type="slidenum">
              <a:rPr lang="en-GB" smtClean="0"/>
              <a:pPr/>
              <a:t>‹#›</a:t>
            </a:fld>
            <a:endParaRPr lang="en-GB"/>
          </a:p>
        </p:txBody>
      </p:sp>
      <p:sp>
        <p:nvSpPr>
          <p:cNvPr id="10" name="Chart Placeholder 6"/>
          <p:cNvSpPr>
            <a:spLocks noGrp="1"/>
          </p:cNvSpPr>
          <p:nvPr>
            <p:ph type="chart" sz="quarter" idx="16"/>
          </p:nvPr>
        </p:nvSpPr>
        <p:spPr>
          <a:xfrm>
            <a:off x="4868091" y="1626325"/>
            <a:ext cx="3952058" cy="3105219"/>
          </a:xfrm>
        </p:spPr>
        <p:txBody>
          <a:bodyPr/>
          <a:lstStyle>
            <a:lvl1pPr>
              <a:defRPr>
                <a:solidFill>
                  <a:schemeClr val="bg1"/>
                </a:solidFill>
              </a:defRPr>
            </a:lvl1pPr>
          </a:lstStyle>
          <a:p>
            <a:endParaRPr lang="en-GB" dirty="0"/>
          </a:p>
        </p:txBody>
      </p:sp>
      <p:sp>
        <p:nvSpPr>
          <p:cNvPr id="12"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4"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410102974"/>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able Placeholder 3"/>
          <p:cNvSpPr>
            <a:spLocks noGrp="1"/>
          </p:cNvSpPr>
          <p:nvPr>
            <p:ph type="tbl" sz="quarter" idx="16"/>
          </p:nvPr>
        </p:nvSpPr>
        <p:spPr>
          <a:xfrm>
            <a:off x="323849" y="1626324"/>
            <a:ext cx="8499137" cy="2994314"/>
          </a:xfrm>
        </p:spPr>
        <p:txBody>
          <a:bodyPr/>
          <a:lstStyle/>
          <a:p>
            <a:endParaRPr lang="en-GB"/>
          </a:p>
        </p:txBody>
      </p:sp>
      <p:sp>
        <p:nvSpPr>
          <p:cNvPr id="7"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900386432"/>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6" name="Media Placeholder 5"/>
          <p:cNvSpPr>
            <a:spLocks noGrp="1"/>
          </p:cNvSpPr>
          <p:nvPr>
            <p:ph type="media" sz="quarter" idx="10"/>
          </p:nvPr>
        </p:nvSpPr>
        <p:spPr>
          <a:xfrm>
            <a:off x="0" y="0"/>
            <a:ext cx="9143999" cy="5143500"/>
          </a:xfrm>
        </p:spPr>
        <p:txBody>
          <a:bodyPr/>
          <a:lstStyle/>
          <a:p>
            <a:endParaRPr lang="en-GB"/>
          </a:p>
        </p:txBody>
      </p:sp>
    </p:spTree>
    <p:extLst>
      <p:ext uri="{BB962C8B-B14F-4D97-AF65-F5344CB8AC3E}">
        <p14:creationId xmlns:p14="http://schemas.microsoft.com/office/powerpoint/2010/main" val="1118834253"/>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10" name="Freeform 9"/>
          <p:cNvSpPr/>
          <p:nvPr userDrawn="1"/>
        </p:nvSpPr>
        <p:spPr>
          <a:xfrm>
            <a:off x="0" y="0"/>
            <a:ext cx="9144000" cy="5143500"/>
          </a:xfrm>
          <a:custGeom>
            <a:avLst/>
            <a:gdLst>
              <a:gd name="connsiteX0" fmla="*/ 9143999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2434485 h 6858000"/>
              <a:gd name="connsiteX5" fmla="*/ 169271 w 9144000"/>
              <a:gd name="connsiteY5" fmla="*/ 2540536 h 6858000"/>
              <a:gd name="connsiteX6" fmla="*/ 6005000 w 9144000"/>
              <a:gd name="connsiteY6" fmla="*/ 4221387 h 6858000"/>
              <a:gd name="connsiteX7" fmla="*/ 8862834 w 9144000"/>
              <a:gd name="connsiteY7" fmla="*/ 3834810 h 6858000"/>
              <a:gd name="connsiteX8" fmla="*/ 9143999 w 9144000"/>
              <a:gd name="connsiteY8" fmla="*/ 37477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858000">
                <a:moveTo>
                  <a:pt x="9143999" y="0"/>
                </a:moveTo>
                <a:lnTo>
                  <a:pt x="9144000" y="0"/>
                </a:lnTo>
                <a:lnTo>
                  <a:pt x="9144000" y="6858000"/>
                </a:lnTo>
                <a:lnTo>
                  <a:pt x="0" y="6858000"/>
                </a:lnTo>
                <a:lnTo>
                  <a:pt x="0" y="2434485"/>
                </a:lnTo>
                <a:lnTo>
                  <a:pt x="169271" y="2540536"/>
                </a:lnTo>
                <a:cubicBezTo>
                  <a:pt x="1949094" y="3620314"/>
                  <a:pt x="3924735" y="4221387"/>
                  <a:pt x="6005000" y="4221387"/>
                </a:cubicBezTo>
                <a:cubicBezTo>
                  <a:pt x="6983949" y="4221387"/>
                  <a:pt x="7939726" y="4088278"/>
                  <a:pt x="8862834" y="3834810"/>
                </a:cubicBezTo>
                <a:lnTo>
                  <a:pt x="9143999" y="37477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13" name="Freeform 12"/>
          <p:cNvSpPr/>
          <p:nvPr userDrawn="1"/>
        </p:nvSpPr>
        <p:spPr>
          <a:xfrm>
            <a:off x="1" y="1825864"/>
            <a:ext cx="9143999" cy="1340177"/>
          </a:xfrm>
          <a:custGeom>
            <a:avLst/>
            <a:gdLst>
              <a:gd name="connsiteX0" fmla="*/ 310106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11" fmla="*/ 0 w 10170941"/>
              <a:gd name="connsiteY11" fmla="*/ 0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7054948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143999 w 9860835"/>
              <a:gd name="connsiteY0" fmla="*/ 196948 h 7054948"/>
              <a:gd name="connsiteX1" fmla="*/ 0 w 9860835"/>
              <a:gd name="connsiteY1" fmla="*/ 2631433 h 7054948"/>
              <a:gd name="connsiteX2" fmla="*/ 169271 w 9860835"/>
              <a:gd name="connsiteY2" fmla="*/ 2737484 h 7054948"/>
              <a:gd name="connsiteX3" fmla="*/ 6005000 w 9860835"/>
              <a:gd name="connsiteY3" fmla="*/ 4418335 h 7054948"/>
              <a:gd name="connsiteX4" fmla="*/ 8862833 w 9860835"/>
              <a:gd name="connsiteY4" fmla="*/ 4031758 h 7054948"/>
              <a:gd name="connsiteX5" fmla="*/ 9143999 w 9860835"/>
              <a:gd name="connsiteY5" fmla="*/ 3944681 h 7054948"/>
              <a:gd name="connsiteX6" fmla="*/ 9143999 w 9860835"/>
              <a:gd name="connsiteY6" fmla="*/ 196948 h 7054948"/>
              <a:gd name="connsiteX7" fmla="*/ 9860835 w 9860835"/>
              <a:gd name="connsiteY7" fmla="*/ 7054948 h 7054948"/>
              <a:gd name="connsiteX8" fmla="*/ 9860835 w 9860835"/>
              <a:gd name="connsiteY8" fmla="*/ 0 h 7054948"/>
              <a:gd name="connsiteX9" fmla="*/ 9860835 w 9860835"/>
              <a:gd name="connsiteY9" fmla="*/ 7054948 h 7054948"/>
              <a:gd name="connsiteX0" fmla="*/ 9143999 w 9917106"/>
              <a:gd name="connsiteY0" fmla="*/ 196948 h 7054948"/>
              <a:gd name="connsiteX1" fmla="*/ 0 w 9917106"/>
              <a:gd name="connsiteY1" fmla="*/ 2631433 h 7054948"/>
              <a:gd name="connsiteX2" fmla="*/ 169271 w 9917106"/>
              <a:gd name="connsiteY2" fmla="*/ 2737484 h 7054948"/>
              <a:gd name="connsiteX3" fmla="*/ 6005000 w 9917106"/>
              <a:gd name="connsiteY3" fmla="*/ 4418335 h 7054948"/>
              <a:gd name="connsiteX4" fmla="*/ 8862833 w 9917106"/>
              <a:gd name="connsiteY4" fmla="*/ 4031758 h 7054948"/>
              <a:gd name="connsiteX5" fmla="*/ 9143999 w 9917106"/>
              <a:gd name="connsiteY5" fmla="*/ 3944681 h 7054948"/>
              <a:gd name="connsiteX6" fmla="*/ 9143999 w 9917106"/>
              <a:gd name="connsiteY6" fmla="*/ 196948 h 7054948"/>
              <a:gd name="connsiteX7" fmla="*/ 9917106 w 9917106"/>
              <a:gd name="connsiteY7" fmla="*/ 7054948 h 7054948"/>
              <a:gd name="connsiteX8" fmla="*/ 9860835 w 9917106"/>
              <a:gd name="connsiteY8" fmla="*/ 0 h 7054948"/>
              <a:gd name="connsiteX9" fmla="*/ 9917106 w 9917106"/>
              <a:gd name="connsiteY9" fmla="*/ 7054948 h 7054948"/>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6" fmla="*/ 9143999 w 9143999"/>
              <a:gd name="connsiteY6" fmla="*/ 0 h 4221387"/>
              <a:gd name="connsiteX0" fmla="*/ 9143999 w 9235439"/>
              <a:gd name="connsiteY0" fmla="*/ 0 h 4221387"/>
              <a:gd name="connsiteX1" fmla="*/ 0 w 9235439"/>
              <a:gd name="connsiteY1" fmla="*/ 2434485 h 4221387"/>
              <a:gd name="connsiteX2" fmla="*/ 169271 w 9235439"/>
              <a:gd name="connsiteY2" fmla="*/ 2540536 h 4221387"/>
              <a:gd name="connsiteX3" fmla="*/ 6005000 w 9235439"/>
              <a:gd name="connsiteY3" fmla="*/ 4221387 h 4221387"/>
              <a:gd name="connsiteX4" fmla="*/ 8862833 w 9235439"/>
              <a:gd name="connsiteY4" fmla="*/ 3834810 h 4221387"/>
              <a:gd name="connsiteX5" fmla="*/ 9143999 w 9235439"/>
              <a:gd name="connsiteY5" fmla="*/ 3747733 h 4221387"/>
              <a:gd name="connsiteX6" fmla="*/ 9235439 w 9235439"/>
              <a:gd name="connsiteY6" fmla="*/ 91440 h 4221387"/>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0" fmla="*/ 0 w 9143999"/>
              <a:gd name="connsiteY0" fmla="*/ 0 h 1786902"/>
              <a:gd name="connsiteX1" fmla="*/ 169271 w 9143999"/>
              <a:gd name="connsiteY1" fmla="*/ 106051 h 1786902"/>
              <a:gd name="connsiteX2" fmla="*/ 6005000 w 9143999"/>
              <a:gd name="connsiteY2" fmla="*/ 1786902 h 1786902"/>
              <a:gd name="connsiteX3" fmla="*/ 8862833 w 9143999"/>
              <a:gd name="connsiteY3" fmla="*/ 1400325 h 1786902"/>
              <a:gd name="connsiteX4" fmla="*/ 9143999 w 9143999"/>
              <a:gd name="connsiteY4" fmla="*/ 1313248 h 1786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3999" h="1786902">
                <a:moveTo>
                  <a:pt x="0" y="0"/>
                </a:moveTo>
                <a:lnTo>
                  <a:pt x="169271" y="106051"/>
                </a:lnTo>
                <a:cubicBezTo>
                  <a:pt x="1949094" y="1185829"/>
                  <a:pt x="3924735" y="1786902"/>
                  <a:pt x="6005000" y="1786902"/>
                </a:cubicBezTo>
                <a:cubicBezTo>
                  <a:pt x="6983949" y="1786902"/>
                  <a:pt x="7939725" y="1653793"/>
                  <a:pt x="8862833" y="1400325"/>
                </a:cubicBezTo>
                <a:lnTo>
                  <a:pt x="9143999" y="1313248"/>
                </a:lnTo>
              </a:path>
            </a:pathLst>
          </a:cu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lvl1pPr>
              <a:defRPr>
                <a:solidFill>
                  <a:schemeClr val="bg1"/>
                </a:solidFill>
              </a:defRPr>
            </a:lvl1p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lvl1pPr>
              <a:defRPr>
                <a:solidFill>
                  <a:schemeClr val="bg1"/>
                </a:solidFill>
              </a:defRPr>
            </a:lvl1p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sp>
        <p:nvSpPr>
          <p:cNvPr id="16" name="Text Placeholder 8"/>
          <p:cNvSpPr>
            <a:spLocks noGrp="1"/>
          </p:cNvSpPr>
          <p:nvPr>
            <p:ph type="body" sz="quarter" idx="19" hasCustomPrompt="1"/>
          </p:nvPr>
        </p:nvSpPr>
        <p:spPr>
          <a:xfrm>
            <a:off x="297723" y="2351305"/>
            <a:ext cx="1649580" cy="811792"/>
          </a:xfrm>
        </p:spPr>
        <p:txBody>
          <a:bodyPr>
            <a:noAutofit/>
          </a:bodyPr>
          <a:lstStyle>
            <a:lvl1pPr marL="0" indent="0">
              <a:spcBef>
                <a:spcPts val="0"/>
              </a:spcBef>
              <a:buNone/>
              <a:defRPr sz="6000" b="1">
                <a:solidFill>
                  <a:schemeClr val="accent6"/>
                </a:solidFill>
              </a:defRPr>
            </a:lvl1pPr>
          </a:lstStyle>
          <a:p>
            <a:pPr lvl="0"/>
            <a:r>
              <a:rPr lang="en-US" dirty="0" smtClean="0"/>
              <a:t>XX</a:t>
            </a:r>
          </a:p>
        </p:txBody>
      </p:sp>
      <p:pic>
        <p:nvPicPr>
          <p:cNvPr id="14" name="Picture 13"/>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Tree>
    <p:extLst>
      <p:ext uri="{BB962C8B-B14F-4D97-AF65-F5344CB8AC3E}">
        <p14:creationId xmlns:p14="http://schemas.microsoft.com/office/powerpoint/2010/main" val="392744061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image with box">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bg1"/>
                </a:solidFill>
              </a:defRPr>
            </a:lvl1pPr>
          </a:lstStyle>
          <a:p>
            <a:endParaRPr lang="en-GB" dirty="0"/>
          </a:p>
        </p:txBody>
      </p:sp>
      <p:sp>
        <p:nvSpPr>
          <p:cNvPr id="23" name="Content Placeholder 12"/>
          <p:cNvSpPr>
            <a:spLocks noGrp="1"/>
          </p:cNvSpPr>
          <p:nvPr>
            <p:ph sz="quarter" idx="17"/>
          </p:nvPr>
        </p:nvSpPr>
        <p:spPr>
          <a:xfrm>
            <a:off x="431800" y="1584144"/>
            <a:ext cx="2999377" cy="3147400"/>
          </a:xfrm>
          <a:solidFill>
            <a:schemeClr val="accent1"/>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87124737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buClr>
                <a:schemeClr val="accent1"/>
              </a:buClr>
              <a:buFont typeface="Tahoma" panose="020B0604030504040204" pitchFamily="34" charset="0"/>
              <a:buChar char="–"/>
            </a:pPr>
            <a:r>
              <a:rPr lang="en-US" dirty="0" smtClean="0"/>
              <a:t>Second level</a:t>
            </a:r>
          </a:p>
          <a:p>
            <a:pPr marL="541338" lvl="2" indent="-179388">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1" name="Chart Placeholder 6"/>
          <p:cNvSpPr>
            <a:spLocks noGrp="1"/>
          </p:cNvSpPr>
          <p:nvPr>
            <p:ph type="chart" sz="quarter" idx="16"/>
          </p:nvPr>
        </p:nvSpPr>
        <p:spPr>
          <a:xfrm>
            <a:off x="4868091" y="1626325"/>
            <a:ext cx="3952058" cy="3105219"/>
          </a:xfrm>
        </p:spPr>
        <p:txBody>
          <a:bodyPr/>
          <a:lstStyle>
            <a:lvl1pPr>
              <a:defRPr>
                <a:solidFill>
                  <a:schemeClr val="tx1"/>
                </a:solidFill>
              </a:defRPr>
            </a:lvl1pPr>
          </a:lstStyle>
          <a:p>
            <a:endParaRPr lang="en-GB" dirty="0"/>
          </a:p>
        </p:txBody>
      </p:sp>
      <p:sp>
        <p:nvSpPr>
          <p:cNvPr id="12"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rgbClr val="002150"/>
                </a:solidFill>
              </a:defRPr>
            </a:lvl1pPr>
          </a:lstStyle>
          <a:p>
            <a:pPr lvl="0"/>
            <a:r>
              <a:rPr lang="en-US" dirty="0" smtClean="0"/>
              <a:t>Click to edit Master text styles</a:t>
            </a:r>
          </a:p>
        </p:txBody>
      </p:sp>
      <p:sp>
        <p:nvSpPr>
          <p:cNvPr id="3" name="Title 2"/>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1317428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on block colour">
    <p:spTree>
      <p:nvGrpSpPr>
        <p:cNvPr id="1" name=""/>
        <p:cNvGrpSpPr/>
        <p:nvPr/>
      </p:nvGrpSpPr>
      <p:grpSpPr>
        <a:xfrm>
          <a:off x="0" y="0"/>
          <a:ext cx="0" cy="0"/>
          <a:chOff x="0" y="0"/>
          <a:chExt cx="0" cy="0"/>
        </a:xfrm>
      </p:grpSpPr>
      <p:sp>
        <p:nvSpPr>
          <p:cNvPr id="3" name="Rectangle 2"/>
          <p:cNvSpPr/>
          <p:nvPr userDrawn="1"/>
        </p:nvSpPr>
        <p:spPr>
          <a:xfrm>
            <a:off x="4580709" y="0"/>
            <a:ext cx="4563291"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buClr>
                <a:schemeClr val="accent1"/>
              </a:buClr>
              <a:buFont typeface="Tahoma" panose="020B0604030504040204" pitchFamily="34" charset="0"/>
              <a:buChar char="–"/>
            </a:pPr>
            <a:r>
              <a:rPr lang="en-US" dirty="0" smtClean="0"/>
              <a:t>Second level</a:t>
            </a:r>
          </a:p>
          <a:p>
            <a:pPr marL="541338" lvl="2" indent="-179388">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0" y="339710"/>
            <a:ext cx="4176000" cy="673213"/>
          </a:xfrm>
        </p:spPr>
        <p:txBody>
          <a:bodyPr/>
          <a:lstStyle/>
          <a:p>
            <a:r>
              <a:rPr lang="en-US" dirty="0" smtClean="0"/>
              <a:t>Click to edit Master title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379F6AC-1C90-4500-8A18-29BB743821D7}" type="slidenum">
              <a:rPr lang="en-GB" smtClean="0"/>
              <a:pPr/>
              <a:t>‹#›</a:t>
            </a:fld>
            <a:endParaRPr lang="en-GB"/>
          </a:p>
        </p:txBody>
      </p:sp>
      <p:sp>
        <p:nvSpPr>
          <p:cNvPr id="10" name="Chart Placeholder 6"/>
          <p:cNvSpPr>
            <a:spLocks noGrp="1"/>
          </p:cNvSpPr>
          <p:nvPr>
            <p:ph type="chart" sz="quarter" idx="16"/>
          </p:nvPr>
        </p:nvSpPr>
        <p:spPr>
          <a:xfrm>
            <a:off x="4868091" y="1626325"/>
            <a:ext cx="3952058" cy="3105219"/>
          </a:xfrm>
        </p:spPr>
        <p:txBody>
          <a:bodyPr/>
          <a:lstStyle>
            <a:lvl1pPr>
              <a:defRPr>
                <a:solidFill>
                  <a:schemeClr val="bg1"/>
                </a:solidFill>
              </a:defRPr>
            </a:lvl1pPr>
          </a:lstStyle>
          <a:p>
            <a:endParaRPr lang="en-GB" dirty="0"/>
          </a:p>
        </p:txBody>
      </p:sp>
      <p:sp>
        <p:nvSpPr>
          <p:cNvPr id="16"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7"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343874761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able Placeholder 3"/>
          <p:cNvSpPr>
            <a:spLocks noGrp="1"/>
          </p:cNvSpPr>
          <p:nvPr>
            <p:ph type="tbl" sz="quarter" idx="16"/>
          </p:nvPr>
        </p:nvSpPr>
        <p:spPr>
          <a:xfrm>
            <a:off x="323849" y="1626324"/>
            <a:ext cx="8499137" cy="2994314"/>
          </a:xfrm>
        </p:spPr>
        <p:txBody>
          <a:bodyPr/>
          <a:lstStyle/>
          <a:p>
            <a:endParaRPr lang="en-GB"/>
          </a:p>
        </p:txBody>
      </p:sp>
      <p:sp>
        <p:nvSpPr>
          <p:cNvPr id="11"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121437628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6" name="Media Placeholder 5"/>
          <p:cNvSpPr>
            <a:spLocks noGrp="1"/>
          </p:cNvSpPr>
          <p:nvPr>
            <p:ph type="media" sz="quarter" idx="10"/>
          </p:nvPr>
        </p:nvSpPr>
        <p:spPr>
          <a:xfrm>
            <a:off x="0" y="0"/>
            <a:ext cx="9143999" cy="5143500"/>
          </a:xfrm>
        </p:spPr>
        <p:txBody>
          <a:bodyPr/>
          <a:lstStyle/>
          <a:p>
            <a:endParaRPr lang="en-GB"/>
          </a:p>
        </p:txBody>
      </p:sp>
    </p:spTree>
    <p:extLst>
      <p:ext uri="{BB962C8B-B14F-4D97-AF65-F5344CB8AC3E}">
        <p14:creationId xmlns:p14="http://schemas.microsoft.com/office/powerpoint/2010/main" val="16094924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10" name="Freeform 9"/>
          <p:cNvSpPr/>
          <p:nvPr userDrawn="1"/>
        </p:nvSpPr>
        <p:spPr>
          <a:xfrm>
            <a:off x="0" y="0"/>
            <a:ext cx="9144000" cy="5143500"/>
          </a:xfrm>
          <a:custGeom>
            <a:avLst/>
            <a:gdLst>
              <a:gd name="connsiteX0" fmla="*/ 9143999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2434485 h 6858000"/>
              <a:gd name="connsiteX5" fmla="*/ 169271 w 9144000"/>
              <a:gd name="connsiteY5" fmla="*/ 2540536 h 6858000"/>
              <a:gd name="connsiteX6" fmla="*/ 6005000 w 9144000"/>
              <a:gd name="connsiteY6" fmla="*/ 4221387 h 6858000"/>
              <a:gd name="connsiteX7" fmla="*/ 8862834 w 9144000"/>
              <a:gd name="connsiteY7" fmla="*/ 3834810 h 6858000"/>
              <a:gd name="connsiteX8" fmla="*/ 9143999 w 9144000"/>
              <a:gd name="connsiteY8" fmla="*/ 37477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858000">
                <a:moveTo>
                  <a:pt x="9143999" y="0"/>
                </a:moveTo>
                <a:lnTo>
                  <a:pt x="9144000" y="0"/>
                </a:lnTo>
                <a:lnTo>
                  <a:pt x="9144000" y="6858000"/>
                </a:lnTo>
                <a:lnTo>
                  <a:pt x="0" y="6858000"/>
                </a:lnTo>
                <a:lnTo>
                  <a:pt x="0" y="2434485"/>
                </a:lnTo>
                <a:lnTo>
                  <a:pt x="169271" y="2540536"/>
                </a:lnTo>
                <a:cubicBezTo>
                  <a:pt x="1949094" y="3620314"/>
                  <a:pt x="3924735" y="4221387"/>
                  <a:pt x="6005000" y="4221387"/>
                </a:cubicBezTo>
                <a:cubicBezTo>
                  <a:pt x="6983949" y="4221387"/>
                  <a:pt x="7939726" y="4088278"/>
                  <a:pt x="8862834" y="3834810"/>
                </a:cubicBezTo>
                <a:lnTo>
                  <a:pt x="9143999" y="37477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13" name="Freeform 12"/>
          <p:cNvSpPr/>
          <p:nvPr userDrawn="1"/>
        </p:nvSpPr>
        <p:spPr>
          <a:xfrm>
            <a:off x="1" y="1825864"/>
            <a:ext cx="9143999" cy="1340177"/>
          </a:xfrm>
          <a:custGeom>
            <a:avLst/>
            <a:gdLst>
              <a:gd name="connsiteX0" fmla="*/ 310106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11" fmla="*/ 0 w 10170941"/>
              <a:gd name="connsiteY11" fmla="*/ 0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7054948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143999 w 9860835"/>
              <a:gd name="connsiteY0" fmla="*/ 196948 h 7054948"/>
              <a:gd name="connsiteX1" fmla="*/ 0 w 9860835"/>
              <a:gd name="connsiteY1" fmla="*/ 2631433 h 7054948"/>
              <a:gd name="connsiteX2" fmla="*/ 169271 w 9860835"/>
              <a:gd name="connsiteY2" fmla="*/ 2737484 h 7054948"/>
              <a:gd name="connsiteX3" fmla="*/ 6005000 w 9860835"/>
              <a:gd name="connsiteY3" fmla="*/ 4418335 h 7054948"/>
              <a:gd name="connsiteX4" fmla="*/ 8862833 w 9860835"/>
              <a:gd name="connsiteY4" fmla="*/ 4031758 h 7054948"/>
              <a:gd name="connsiteX5" fmla="*/ 9143999 w 9860835"/>
              <a:gd name="connsiteY5" fmla="*/ 3944681 h 7054948"/>
              <a:gd name="connsiteX6" fmla="*/ 9143999 w 9860835"/>
              <a:gd name="connsiteY6" fmla="*/ 196948 h 7054948"/>
              <a:gd name="connsiteX7" fmla="*/ 9860835 w 9860835"/>
              <a:gd name="connsiteY7" fmla="*/ 7054948 h 7054948"/>
              <a:gd name="connsiteX8" fmla="*/ 9860835 w 9860835"/>
              <a:gd name="connsiteY8" fmla="*/ 0 h 7054948"/>
              <a:gd name="connsiteX9" fmla="*/ 9860835 w 9860835"/>
              <a:gd name="connsiteY9" fmla="*/ 7054948 h 7054948"/>
              <a:gd name="connsiteX0" fmla="*/ 9143999 w 9917106"/>
              <a:gd name="connsiteY0" fmla="*/ 196948 h 7054948"/>
              <a:gd name="connsiteX1" fmla="*/ 0 w 9917106"/>
              <a:gd name="connsiteY1" fmla="*/ 2631433 h 7054948"/>
              <a:gd name="connsiteX2" fmla="*/ 169271 w 9917106"/>
              <a:gd name="connsiteY2" fmla="*/ 2737484 h 7054948"/>
              <a:gd name="connsiteX3" fmla="*/ 6005000 w 9917106"/>
              <a:gd name="connsiteY3" fmla="*/ 4418335 h 7054948"/>
              <a:gd name="connsiteX4" fmla="*/ 8862833 w 9917106"/>
              <a:gd name="connsiteY4" fmla="*/ 4031758 h 7054948"/>
              <a:gd name="connsiteX5" fmla="*/ 9143999 w 9917106"/>
              <a:gd name="connsiteY5" fmla="*/ 3944681 h 7054948"/>
              <a:gd name="connsiteX6" fmla="*/ 9143999 w 9917106"/>
              <a:gd name="connsiteY6" fmla="*/ 196948 h 7054948"/>
              <a:gd name="connsiteX7" fmla="*/ 9917106 w 9917106"/>
              <a:gd name="connsiteY7" fmla="*/ 7054948 h 7054948"/>
              <a:gd name="connsiteX8" fmla="*/ 9860835 w 9917106"/>
              <a:gd name="connsiteY8" fmla="*/ 0 h 7054948"/>
              <a:gd name="connsiteX9" fmla="*/ 9917106 w 9917106"/>
              <a:gd name="connsiteY9" fmla="*/ 7054948 h 7054948"/>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6" fmla="*/ 9143999 w 9143999"/>
              <a:gd name="connsiteY6" fmla="*/ 0 h 4221387"/>
              <a:gd name="connsiteX0" fmla="*/ 9143999 w 9235439"/>
              <a:gd name="connsiteY0" fmla="*/ 0 h 4221387"/>
              <a:gd name="connsiteX1" fmla="*/ 0 w 9235439"/>
              <a:gd name="connsiteY1" fmla="*/ 2434485 h 4221387"/>
              <a:gd name="connsiteX2" fmla="*/ 169271 w 9235439"/>
              <a:gd name="connsiteY2" fmla="*/ 2540536 h 4221387"/>
              <a:gd name="connsiteX3" fmla="*/ 6005000 w 9235439"/>
              <a:gd name="connsiteY3" fmla="*/ 4221387 h 4221387"/>
              <a:gd name="connsiteX4" fmla="*/ 8862833 w 9235439"/>
              <a:gd name="connsiteY4" fmla="*/ 3834810 h 4221387"/>
              <a:gd name="connsiteX5" fmla="*/ 9143999 w 9235439"/>
              <a:gd name="connsiteY5" fmla="*/ 3747733 h 4221387"/>
              <a:gd name="connsiteX6" fmla="*/ 9235439 w 9235439"/>
              <a:gd name="connsiteY6" fmla="*/ 91440 h 4221387"/>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0" fmla="*/ 0 w 9143999"/>
              <a:gd name="connsiteY0" fmla="*/ 0 h 1786902"/>
              <a:gd name="connsiteX1" fmla="*/ 169271 w 9143999"/>
              <a:gd name="connsiteY1" fmla="*/ 106051 h 1786902"/>
              <a:gd name="connsiteX2" fmla="*/ 6005000 w 9143999"/>
              <a:gd name="connsiteY2" fmla="*/ 1786902 h 1786902"/>
              <a:gd name="connsiteX3" fmla="*/ 8862833 w 9143999"/>
              <a:gd name="connsiteY3" fmla="*/ 1400325 h 1786902"/>
              <a:gd name="connsiteX4" fmla="*/ 9143999 w 9143999"/>
              <a:gd name="connsiteY4" fmla="*/ 1313248 h 1786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3999" h="1786902">
                <a:moveTo>
                  <a:pt x="0" y="0"/>
                </a:moveTo>
                <a:lnTo>
                  <a:pt x="169271" y="106051"/>
                </a:lnTo>
                <a:cubicBezTo>
                  <a:pt x="1949094" y="1185829"/>
                  <a:pt x="3924735" y="1786902"/>
                  <a:pt x="6005000" y="1786902"/>
                </a:cubicBezTo>
                <a:cubicBezTo>
                  <a:pt x="6983949" y="1786902"/>
                  <a:pt x="7939725" y="1653793"/>
                  <a:pt x="8862833" y="1400325"/>
                </a:cubicBezTo>
                <a:lnTo>
                  <a:pt x="9143999" y="1313248"/>
                </a:lnTo>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lvl1pPr>
              <a:defRPr>
                <a:solidFill>
                  <a:schemeClr val="bg1"/>
                </a:solidFill>
              </a:defRPr>
            </a:lvl1p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lvl1pPr>
              <a:defRPr>
                <a:solidFill>
                  <a:schemeClr val="bg1"/>
                </a:solidFill>
              </a:defRPr>
            </a:lvl1p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4" name="Picture 13"/>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
        <p:nvSpPr>
          <p:cNvPr id="20" name="Text Placeholder 8"/>
          <p:cNvSpPr>
            <a:spLocks noGrp="1"/>
          </p:cNvSpPr>
          <p:nvPr>
            <p:ph type="body" sz="quarter" idx="19" hasCustomPrompt="1"/>
          </p:nvPr>
        </p:nvSpPr>
        <p:spPr>
          <a:xfrm>
            <a:off x="297723" y="2351305"/>
            <a:ext cx="1649580" cy="811792"/>
          </a:xfrm>
        </p:spPr>
        <p:txBody>
          <a:bodyPr>
            <a:noAutofit/>
          </a:bodyPr>
          <a:lstStyle>
            <a:lvl1pPr marL="0" indent="0">
              <a:spcBef>
                <a:spcPts val="0"/>
              </a:spcBef>
              <a:buNone/>
              <a:defRPr sz="6000" b="1">
                <a:solidFill>
                  <a:schemeClr val="bg2"/>
                </a:solidFill>
              </a:defRPr>
            </a:lvl1pPr>
          </a:lstStyle>
          <a:p>
            <a:pPr lvl="0"/>
            <a:r>
              <a:rPr lang="en-US" dirty="0" smtClean="0"/>
              <a:t>XX</a:t>
            </a:r>
          </a:p>
        </p:txBody>
      </p:sp>
    </p:spTree>
    <p:extLst>
      <p:ext uri="{BB962C8B-B14F-4D97-AF65-F5344CB8AC3E}">
        <p14:creationId xmlns:p14="http://schemas.microsoft.com/office/powerpoint/2010/main" val="401773514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Tree>
    <p:extLst>
      <p:ext uri="{BB962C8B-B14F-4D97-AF65-F5344CB8AC3E}">
        <p14:creationId xmlns:p14="http://schemas.microsoft.com/office/powerpoint/2010/main" val="35988936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405143882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4"/>
            <a:ext cx="8496300" cy="2980271"/>
          </a:xfrm>
        </p:spPr>
        <p:txBody>
          <a:bodyPr vert="horz" lIns="91440" tIns="45720" rIns="91440" bIns="45720" rtlCol="0">
            <a:noAutofit/>
          </a:bodyPr>
          <a:lstStyle>
            <a:lvl1pPr>
              <a:lnSpc>
                <a:spcPct val="100000"/>
              </a:lnSpc>
              <a:spcBef>
                <a:spcPts val="0"/>
              </a:spcBef>
              <a:spcAft>
                <a:spcPts val="300"/>
              </a:spcAft>
              <a:defRPr lang="en-US" dirty="0" smtClean="0"/>
            </a:lvl1pPr>
            <a:lvl2pPr>
              <a:lnSpc>
                <a:spcPct val="100000"/>
              </a:lnSpc>
              <a:spcBef>
                <a:spcPts val="0"/>
              </a:spcBef>
              <a:spcAft>
                <a:spcPts val="300"/>
              </a:spcAft>
              <a:defRPr lang="en-US" dirty="0" smtClean="0"/>
            </a:lvl2pPr>
            <a:lvl3pPr>
              <a:lnSpc>
                <a:spcPct val="100000"/>
              </a:lnSpc>
              <a:spcAft>
                <a:spcPts val="300"/>
              </a:spcAft>
              <a:defRPr lang="en-US" dirty="0" smtClean="0"/>
            </a:lvl3pPr>
            <a:lvl4pPr>
              <a:lnSpc>
                <a:spcPct val="100000"/>
              </a:lnSpc>
              <a:spcAft>
                <a:spcPts val="300"/>
              </a:spcAft>
              <a:defRPr lang="en-US" dirty="0" smtClean="0"/>
            </a:lvl4pPr>
            <a:lvl5pPr>
              <a:lnSpc>
                <a:spcPct val="100000"/>
              </a:lnSpc>
              <a:spcAft>
                <a:spcPts val="300"/>
              </a:spcAft>
              <a:defRPr lang="en-GB" dirty="0"/>
            </a:lvl5pPr>
          </a:lstStyle>
          <a:p>
            <a:pPr marL="182563" lvl="0" indent="-182563">
              <a:buClr>
                <a:schemeClr val="bg2"/>
              </a:buClr>
              <a:buChar char="›"/>
            </a:pPr>
            <a:r>
              <a:rPr lang="en-US" dirty="0" smtClean="0"/>
              <a:t>Click to edit Master text styles</a:t>
            </a:r>
          </a:p>
          <a:p>
            <a:pPr marL="358775" lvl="1" indent="-176213">
              <a:buClr>
                <a:schemeClr val="accent1"/>
              </a:buClr>
              <a:buFont typeface="Tahoma" panose="020B0604030504040204" pitchFamily="34" charset="0"/>
              <a:buChar char="–"/>
            </a:pPr>
            <a:r>
              <a:rPr lang="en-US" dirty="0" smtClean="0"/>
              <a:t>Second level</a:t>
            </a:r>
          </a:p>
          <a:p>
            <a:pPr marL="541338" lvl="2" indent="-179388">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3" name="Title 2"/>
          <p:cNvSpPr>
            <a:spLocks noGrp="1"/>
          </p:cNvSpPr>
          <p:nvPr>
            <p:ph type="title"/>
          </p:nvPr>
        </p:nvSpPr>
        <p:spPr>
          <a:xfrm>
            <a:off x="323850" y="339710"/>
            <a:ext cx="8496300" cy="673213"/>
          </a:xfrm>
        </p:spPr>
        <p:txBody>
          <a:bodyPr/>
          <a:lstStyle/>
          <a:p>
            <a:r>
              <a:rPr lang="en-US" smtClean="0"/>
              <a:t>Click to edit Master title style</a:t>
            </a:r>
            <a:endParaRPr lang="en-GB"/>
          </a:p>
        </p:txBody>
      </p:sp>
    </p:spTree>
    <p:extLst>
      <p:ext uri="{BB962C8B-B14F-4D97-AF65-F5344CB8AC3E}">
        <p14:creationId xmlns:p14="http://schemas.microsoft.com/office/powerpoint/2010/main" val="114115086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4"/>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5" cstate="print">
            <a:extLst>
              <a:ext uri="{28A0092B-C50C-407E-A947-70E740481C1C}">
                <a14:useLocalDpi xmlns:a14="http://schemas.microsoft.com/office/drawing/2010/main"/>
              </a:ext>
            </a:extLst>
          </a:blip>
          <a:srcRect/>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a:ext>
            </a:extLst>
          </a:blip>
          <a:srcRect/>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215169704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148502932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117092074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313694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3227534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2508584983"/>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101802962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3529472694"/>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1426441641"/>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4459" y="4691227"/>
            <a:ext cx="2057400" cy="273844"/>
          </a:xfrm>
          <a:prstGeom prst="rect">
            <a:avLst/>
          </a:prstGeom>
        </p:spPr>
        <p:txBody>
          <a:bodyPr/>
          <a:lstStyle/>
          <a:p>
            <a:fld id="{581FDA6D-7D48-48D9-9FDF-F930D63F048F}" type="datetimeFigureOut">
              <a:rPr lang="en-GB" smtClean="0"/>
              <a:t>31/05/2016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066BCEA-6310-47E7-A4A0-22F82A5C9C9D}" type="slidenum">
              <a:rPr lang="en-GB" smtClean="0"/>
              <a:t>‹#›</a:t>
            </a:fld>
            <a:endParaRPr lang="en-GB" dirty="0"/>
          </a:p>
        </p:txBody>
      </p:sp>
    </p:spTree>
    <p:extLst>
      <p:ext uri="{BB962C8B-B14F-4D97-AF65-F5344CB8AC3E}">
        <p14:creationId xmlns:p14="http://schemas.microsoft.com/office/powerpoint/2010/main" val="214889069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ock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517615" y="1626325"/>
            <a:ext cx="5302535"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buClr>
                <a:schemeClr val="accent1"/>
              </a:buClr>
              <a:buFont typeface="Tahoma" panose="020B0604030504040204" pitchFamily="34" charset="0"/>
              <a:buChar char="–"/>
            </a:pPr>
            <a:r>
              <a:rPr lang="en-US" dirty="0" smtClean="0"/>
              <a:t>Second level</a:t>
            </a:r>
          </a:p>
          <a:p>
            <a:pPr marL="541338" lvl="2" indent="-179388">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1" name="Content Placeholder 12"/>
          <p:cNvSpPr>
            <a:spLocks noGrp="1"/>
          </p:cNvSpPr>
          <p:nvPr>
            <p:ph sz="quarter" idx="17"/>
          </p:nvPr>
        </p:nvSpPr>
        <p:spPr>
          <a:xfrm>
            <a:off x="431800" y="1584144"/>
            <a:ext cx="2999377" cy="3147400"/>
          </a:xfrm>
          <a:solidFill>
            <a:schemeClr val="accent1"/>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22733725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180000" tIns="45720" rIns="91440" bIns="45720" rtlCol="0" anchor="t" anchorCtr="0">
            <a:noAutofit/>
          </a:bodyPr>
          <a:lstStyle>
            <a:lvl1pPr>
              <a:defRPr lang="en-US" dirty="0"/>
            </a:lvl1pPr>
          </a:lstStyle>
          <a:p>
            <a:pPr lvl="0" defTabSz="5079482">
              <a:lnSpc>
                <a:spcPct val="100000"/>
              </a:lnSpc>
              <a:spcAft>
                <a:spcPts val="900"/>
              </a:spcAft>
            </a:pPr>
            <a:r>
              <a:rPr lang="en-US" dirty="0"/>
              <a:t>Click to edit Master title style</a:t>
            </a:r>
          </a:p>
        </p:txBody>
      </p:sp>
      <p:sp>
        <p:nvSpPr>
          <p:cNvPr id="3" name="Content Placeholder 2"/>
          <p:cNvSpPr>
            <a:spLocks noGrp="1"/>
          </p:cNvSpPr>
          <p:nvPr>
            <p:ph idx="1"/>
          </p:nvPr>
        </p:nvSpPr>
        <p:spPr>
          <a:xfrm>
            <a:off x="289560" y="1077913"/>
            <a:ext cx="8642405" cy="3554810"/>
          </a:xfrm>
          <a:prstGeom prst="rect">
            <a:avLst/>
          </a:prstGeom>
        </p:spPr>
        <p:txBody>
          <a:bodyPr vert="horz" lIns="180000" tIns="4572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4459" y="4691227"/>
            <a:ext cx="2057400" cy="273844"/>
          </a:xfrm>
          <a:prstGeom prst="rect">
            <a:avLst/>
          </a:prstGeom>
        </p:spPr>
        <p:txBody>
          <a:bodyPr/>
          <a:lstStyle/>
          <a:p>
            <a:fld id="{581FDA6D-7D48-48D9-9FDF-F930D63F048F}" type="datetimeFigureOut">
              <a:rPr lang="en-GB" smtClean="0"/>
              <a:t>31/05/2016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066BCEA-6310-47E7-A4A0-22F82A5C9C9D}" type="slidenum">
              <a:rPr lang="en-GB" smtClean="0"/>
              <a:t>‹#›</a:t>
            </a:fld>
            <a:endParaRPr lang="en-GB" dirty="0"/>
          </a:p>
        </p:txBody>
      </p:sp>
    </p:spTree>
    <p:extLst>
      <p:ext uri="{BB962C8B-B14F-4D97-AF65-F5344CB8AC3E}">
        <p14:creationId xmlns:p14="http://schemas.microsoft.com/office/powerpoint/2010/main" val="2952798167"/>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Tree>
    <p:extLst>
      <p:ext uri="{BB962C8B-B14F-4D97-AF65-F5344CB8AC3E}">
        <p14:creationId xmlns:p14="http://schemas.microsoft.com/office/powerpoint/2010/main" val="4245229627"/>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4"/>
            <a:ext cx="8496300" cy="2980271"/>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1235035328"/>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ock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517615" y="1626325"/>
            <a:ext cx="5302535"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1" name="Content Placeholder 12"/>
          <p:cNvSpPr>
            <a:spLocks noGrp="1"/>
          </p:cNvSpPr>
          <p:nvPr>
            <p:ph sz="quarter" idx="17"/>
          </p:nvPr>
        </p:nvSpPr>
        <p:spPr>
          <a:xfrm>
            <a:off x="431800" y="1584144"/>
            <a:ext cx="2999377" cy="3147400"/>
          </a:xfrm>
          <a:solidFill>
            <a:schemeClr val="accent2"/>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1796505424"/>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x content and image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4" name="Picture Placeholder 3"/>
          <p:cNvSpPr>
            <a:spLocks noGrp="1"/>
          </p:cNvSpPr>
          <p:nvPr>
            <p:ph type="pic" sz="quarter" idx="14"/>
          </p:nvPr>
        </p:nvSpPr>
        <p:spPr>
          <a:xfrm>
            <a:off x="413147" y="3212432"/>
            <a:ext cx="2486019" cy="1573881"/>
          </a:xfrm>
        </p:spPr>
        <p:txBody>
          <a:bodyPr/>
          <a:lstStyle>
            <a:lvl1pPr>
              <a:defRPr>
                <a:solidFill>
                  <a:schemeClr val="accent1"/>
                </a:solidFill>
              </a:defRPr>
            </a:lvl1pPr>
          </a:lstStyle>
          <a:p>
            <a:endParaRPr lang="en-GB" dirty="0"/>
          </a:p>
        </p:txBody>
      </p:sp>
      <p:sp>
        <p:nvSpPr>
          <p:cNvPr id="12" name="Picture Placeholder 3"/>
          <p:cNvSpPr>
            <a:spLocks noGrp="1"/>
          </p:cNvSpPr>
          <p:nvPr>
            <p:ph type="pic" sz="quarter" idx="15"/>
          </p:nvPr>
        </p:nvSpPr>
        <p:spPr>
          <a:xfrm>
            <a:off x="6226182" y="3212432"/>
            <a:ext cx="2486019" cy="1573881"/>
          </a:xfrm>
        </p:spPr>
        <p:txBody>
          <a:bodyPr/>
          <a:lstStyle>
            <a:lvl1pPr>
              <a:defRPr>
                <a:solidFill>
                  <a:schemeClr val="accent1"/>
                </a:solidFill>
              </a:defRPr>
            </a:lvl1pPr>
          </a:lstStyle>
          <a:p>
            <a:endParaRPr lang="en-GB" dirty="0"/>
          </a:p>
        </p:txBody>
      </p:sp>
      <p:sp>
        <p:nvSpPr>
          <p:cNvPr id="14" name="Picture Placeholder 3"/>
          <p:cNvSpPr>
            <a:spLocks noGrp="1"/>
          </p:cNvSpPr>
          <p:nvPr>
            <p:ph type="pic" sz="quarter" idx="16"/>
          </p:nvPr>
        </p:nvSpPr>
        <p:spPr>
          <a:xfrm>
            <a:off x="3336663" y="3212432"/>
            <a:ext cx="2486019" cy="1573881"/>
          </a:xfrm>
        </p:spPr>
        <p:txBody>
          <a:bodyPr/>
          <a:lstStyle>
            <a:lvl1pPr>
              <a:defRPr>
                <a:solidFill>
                  <a:schemeClr val="accent1"/>
                </a:solidFill>
              </a:defRPr>
            </a:lvl1pPr>
          </a:lstStyle>
          <a:p>
            <a:endParaRPr lang="en-GB" dirty="0"/>
          </a:p>
        </p:txBody>
      </p:sp>
      <p:sp>
        <p:nvSpPr>
          <p:cNvPr id="15" name="Text Placeholder 14"/>
          <p:cNvSpPr>
            <a:spLocks noGrp="1"/>
          </p:cNvSpPr>
          <p:nvPr>
            <p:ph type="body" sz="quarter" idx="17"/>
          </p:nvPr>
        </p:nvSpPr>
        <p:spPr>
          <a:xfrm>
            <a:off x="3248938" y="1626325"/>
            <a:ext cx="2575325"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Text Placeholder 14"/>
          <p:cNvSpPr>
            <a:spLocks noGrp="1"/>
          </p:cNvSpPr>
          <p:nvPr>
            <p:ph type="body" sz="quarter" idx="18"/>
          </p:nvPr>
        </p:nvSpPr>
        <p:spPr>
          <a:xfrm>
            <a:off x="6138243" y="1626325"/>
            <a:ext cx="2681684"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7" name="Text Placeholder 14"/>
          <p:cNvSpPr>
            <a:spLocks noGrp="1"/>
          </p:cNvSpPr>
          <p:nvPr>
            <p:ph type="body" sz="quarter" idx="19"/>
          </p:nvPr>
        </p:nvSpPr>
        <p:spPr>
          <a:xfrm>
            <a:off x="323628" y="1626325"/>
            <a:ext cx="2681684" cy="148531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13"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22897774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and slim image">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1" y="1626324"/>
            <a:ext cx="5092881" cy="2980271"/>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1" y="339710"/>
            <a:ext cx="5092880"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4" name="Picture Placeholder 3"/>
          <p:cNvSpPr>
            <a:spLocks noGrp="1"/>
          </p:cNvSpPr>
          <p:nvPr>
            <p:ph type="pic" sz="quarter" idx="16"/>
          </p:nvPr>
        </p:nvSpPr>
        <p:spPr>
          <a:xfrm>
            <a:off x="5684918" y="-6594"/>
            <a:ext cx="3459082" cy="5150094"/>
          </a:xfrm>
        </p:spPr>
        <p:txBody>
          <a:bodyPr/>
          <a:lstStyle>
            <a:lvl1pPr>
              <a:defRPr>
                <a:solidFill>
                  <a:schemeClr val="accent1"/>
                </a:solidFill>
              </a:defRPr>
            </a:lvl1pPr>
          </a:lstStyle>
          <a:p>
            <a:endParaRPr lang="en-GB" dirty="0"/>
          </a:p>
        </p:txBody>
      </p:sp>
      <p:sp>
        <p:nvSpPr>
          <p:cNvPr id="8" name="Text Placeholder 8"/>
          <p:cNvSpPr>
            <a:spLocks noGrp="1"/>
          </p:cNvSpPr>
          <p:nvPr>
            <p:ph type="body" sz="quarter" idx="13"/>
          </p:nvPr>
        </p:nvSpPr>
        <p:spPr>
          <a:xfrm>
            <a:off x="323628" y="1032685"/>
            <a:ext cx="5097921"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1995491654"/>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arge image and content">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14287"/>
            <a:ext cx="5684918" cy="5163803"/>
          </a:xfrm>
        </p:spPr>
        <p:txBody>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5931950" y="578644"/>
            <a:ext cx="2888201" cy="4152900"/>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8" name="Slide Number Placeholder 5"/>
          <p:cNvSpPr>
            <a:spLocks noGrp="1"/>
          </p:cNvSpPr>
          <p:nvPr>
            <p:ph type="sldNum" sz="quarter" idx="12"/>
          </p:nvPr>
        </p:nvSpPr>
        <p:spPr>
          <a:xfrm>
            <a:off x="6858544" y="4767264"/>
            <a:ext cx="2057400" cy="273844"/>
          </a:xfrm>
        </p:spPr>
        <p:txBody>
          <a:bodyPr/>
          <a:lstStyle/>
          <a:p>
            <a:fld id="{7379F6AC-1C90-4500-8A18-29BB743821D7}" type="slidenum">
              <a:rPr lang="en-GB" smtClean="0"/>
              <a:t>‹#›</a:t>
            </a:fld>
            <a:endParaRPr lang="en-GB"/>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9" name="Text Placeholder 8"/>
          <p:cNvSpPr>
            <a:spLocks noGrp="1"/>
          </p:cNvSpPr>
          <p:nvPr>
            <p:ph type="body" sz="quarter" idx="13"/>
          </p:nvPr>
        </p:nvSpPr>
        <p:spPr>
          <a:xfrm>
            <a:off x="323629" y="1032686"/>
            <a:ext cx="528469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62332939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rved half image and content">
    <p:spTree>
      <p:nvGrpSpPr>
        <p:cNvPr id="1" name=""/>
        <p:cNvGrpSpPr/>
        <p:nvPr/>
      </p:nvGrpSpPr>
      <p:grpSpPr>
        <a:xfrm>
          <a:off x="0" y="0"/>
          <a:ext cx="0" cy="0"/>
          <a:chOff x="0" y="0"/>
          <a:chExt cx="0" cy="0"/>
        </a:xfrm>
      </p:grpSpPr>
      <p:sp>
        <p:nvSpPr>
          <p:cNvPr id="7" name="Picture Placeholder 19"/>
          <p:cNvSpPr>
            <a:spLocks noGrp="1"/>
          </p:cNvSpPr>
          <p:nvPr>
            <p:ph type="pic" sz="quarter" idx="10"/>
          </p:nvPr>
        </p:nvSpPr>
        <p:spPr>
          <a:xfrm>
            <a:off x="2" y="0"/>
            <a:ext cx="9143999" cy="2514600"/>
          </a:xfrm>
          <a:custGeom>
            <a:avLst/>
            <a:gdLst>
              <a:gd name="connsiteX0" fmla="*/ 0 w 9143999"/>
              <a:gd name="connsiteY0" fmla="*/ 0 h 3352800"/>
              <a:gd name="connsiteX1" fmla="*/ 9143999 w 9143999"/>
              <a:gd name="connsiteY1" fmla="*/ 0 h 3352800"/>
              <a:gd name="connsiteX2" fmla="*/ 9143999 w 9143999"/>
              <a:gd name="connsiteY2" fmla="*/ 1567960 h 3352800"/>
              <a:gd name="connsiteX3" fmla="*/ 8841733 w 9143999"/>
              <a:gd name="connsiteY3" fmla="*/ 1731564 h 3352800"/>
              <a:gd name="connsiteX4" fmla="*/ 2184402 w 9143999"/>
              <a:gd name="connsiteY4" fmla="*/ 3352800 h 3352800"/>
              <a:gd name="connsiteX5" fmla="*/ 524847 w 9143999"/>
              <a:gd name="connsiteY5" fmla="*/ 3258554 h 3352800"/>
              <a:gd name="connsiteX6" fmla="*/ 0 w 9143999"/>
              <a:gd name="connsiteY6" fmla="*/ 3188488 h 335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3999" h="3352800">
                <a:moveTo>
                  <a:pt x="0" y="0"/>
                </a:moveTo>
                <a:lnTo>
                  <a:pt x="9143999" y="0"/>
                </a:lnTo>
                <a:lnTo>
                  <a:pt x="9143999" y="1567960"/>
                </a:lnTo>
                <a:lnTo>
                  <a:pt x="8841733" y="1731564"/>
                </a:lnTo>
                <a:cubicBezTo>
                  <a:pt x="6849317" y="2767404"/>
                  <a:pt x="4585221" y="3352800"/>
                  <a:pt x="2184402" y="3352800"/>
                </a:cubicBezTo>
                <a:cubicBezTo>
                  <a:pt x="1623170" y="3352800"/>
                  <a:pt x="1069412" y="3320810"/>
                  <a:pt x="524847" y="3258554"/>
                </a:cubicBezTo>
                <a:lnTo>
                  <a:pt x="0" y="3188488"/>
                </a:lnTo>
                <a:close/>
              </a:path>
            </a:pathLst>
          </a:custGeom>
        </p:spPr>
        <p:txBody>
          <a:bodyPr wrap="square">
            <a:noAutofit/>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323850" y="3480071"/>
            <a:ext cx="8496300" cy="1247969"/>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2646707518"/>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alf imag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3480072"/>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10" name="Picture Placeholder 2"/>
          <p:cNvSpPr>
            <a:spLocks noGrp="1"/>
          </p:cNvSpPr>
          <p:nvPr>
            <p:ph type="pic" sz="quarter" idx="16"/>
          </p:nvPr>
        </p:nvSpPr>
        <p:spPr>
          <a:xfrm>
            <a:off x="0" y="0"/>
            <a:ext cx="9144000" cy="2559306"/>
          </a:xfrm>
        </p:spPr>
        <p:txBody>
          <a:bodyPr/>
          <a:lstStyle>
            <a:lvl1pPr>
              <a:defRPr>
                <a:solidFill>
                  <a:schemeClr val="accent1"/>
                </a:solidFill>
              </a:defRPr>
            </a:lvl1pPr>
          </a:lstStyle>
          <a:p>
            <a:endParaRPr lang="en-GB" dirty="0"/>
          </a:p>
        </p:txBody>
      </p:sp>
    </p:spTree>
    <p:extLst>
      <p:ext uri="{BB962C8B-B14F-4D97-AF65-F5344CB8AC3E}">
        <p14:creationId xmlns:p14="http://schemas.microsoft.com/office/powerpoint/2010/main" val="311486954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alf image with stats">
    <p:spTree>
      <p:nvGrpSpPr>
        <p:cNvPr id="1" name=""/>
        <p:cNvGrpSpPr/>
        <p:nvPr/>
      </p:nvGrpSpPr>
      <p:grpSpPr>
        <a:xfrm>
          <a:off x="0" y="0"/>
          <a:ext cx="0" cy="0"/>
          <a:chOff x="0" y="0"/>
          <a:chExt cx="0" cy="0"/>
        </a:xfrm>
      </p:grpSpPr>
      <p:sp>
        <p:nvSpPr>
          <p:cNvPr id="23" name="Picture Placeholder 2"/>
          <p:cNvSpPr>
            <a:spLocks noGrp="1"/>
          </p:cNvSpPr>
          <p:nvPr>
            <p:ph type="pic" sz="quarter" idx="16"/>
          </p:nvPr>
        </p:nvSpPr>
        <p:spPr>
          <a:xfrm>
            <a:off x="0" y="0"/>
            <a:ext cx="9144000" cy="2559306"/>
          </a:xfrm>
        </p:spPr>
        <p:txBody>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323850" y="3480072"/>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14" name="Text Placeholder 8"/>
          <p:cNvSpPr>
            <a:spLocks noGrp="1"/>
          </p:cNvSpPr>
          <p:nvPr>
            <p:ph type="body" sz="quarter" idx="27" hasCustomPrompt="1"/>
          </p:nvPr>
        </p:nvSpPr>
        <p:spPr>
          <a:xfrm>
            <a:off x="4316434" y="1266368"/>
            <a:ext cx="1164521" cy="1015024"/>
          </a:xfrm>
          <a:solidFill>
            <a:schemeClr val="accent2"/>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5" name="Text Placeholder 8"/>
          <p:cNvSpPr>
            <a:spLocks noGrp="1"/>
          </p:cNvSpPr>
          <p:nvPr>
            <p:ph type="body" sz="quarter" idx="28"/>
          </p:nvPr>
        </p:nvSpPr>
        <p:spPr>
          <a:xfrm>
            <a:off x="4304914"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6" name="Text Placeholder 8"/>
          <p:cNvSpPr>
            <a:spLocks noGrp="1"/>
          </p:cNvSpPr>
          <p:nvPr>
            <p:ph type="body" sz="quarter" idx="29" hasCustomPrompt="1"/>
          </p:nvPr>
        </p:nvSpPr>
        <p:spPr>
          <a:xfrm>
            <a:off x="5955075" y="1266368"/>
            <a:ext cx="1164521" cy="1015024"/>
          </a:xfrm>
          <a:solidFill>
            <a:schemeClr val="accent2"/>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7" name="Text Placeholder 8"/>
          <p:cNvSpPr>
            <a:spLocks noGrp="1"/>
          </p:cNvSpPr>
          <p:nvPr>
            <p:ph type="body" sz="quarter" idx="30"/>
          </p:nvPr>
        </p:nvSpPr>
        <p:spPr>
          <a:xfrm>
            <a:off x="5943728"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8" name="Text Placeholder 8"/>
          <p:cNvSpPr>
            <a:spLocks noGrp="1"/>
          </p:cNvSpPr>
          <p:nvPr>
            <p:ph type="body" sz="quarter" idx="31" hasCustomPrompt="1"/>
          </p:nvPr>
        </p:nvSpPr>
        <p:spPr>
          <a:xfrm>
            <a:off x="7593717" y="1266368"/>
            <a:ext cx="1164521" cy="1015024"/>
          </a:xfrm>
          <a:solidFill>
            <a:schemeClr val="accent2"/>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9" name="Text Placeholder 8"/>
          <p:cNvSpPr>
            <a:spLocks noGrp="1"/>
          </p:cNvSpPr>
          <p:nvPr>
            <p:ph type="body" sz="quarter" idx="32"/>
          </p:nvPr>
        </p:nvSpPr>
        <p:spPr>
          <a:xfrm>
            <a:off x="7582197"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30169728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x content and images">
    <p:spTree>
      <p:nvGrpSpPr>
        <p:cNvPr id="1" name=""/>
        <p:cNvGrpSpPr/>
        <p:nvPr/>
      </p:nvGrpSpPr>
      <p:grpSpPr>
        <a:xfrm>
          <a:off x="0" y="0"/>
          <a:ext cx="0" cy="0"/>
          <a:chOff x="0" y="0"/>
          <a:chExt cx="0" cy="0"/>
        </a:xfrm>
      </p:grpSpPr>
      <p:sp>
        <p:nvSpPr>
          <p:cNvPr id="4" name="Picture Placeholder 3"/>
          <p:cNvSpPr>
            <a:spLocks noGrp="1"/>
          </p:cNvSpPr>
          <p:nvPr>
            <p:ph type="pic" sz="quarter" idx="14"/>
          </p:nvPr>
        </p:nvSpPr>
        <p:spPr>
          <a:xfrm>
            <a:off x="413147" y="3212432"/>
            <a:ext cx="2486019" cy="1573881"/>
          </a:xfrm>
        </p:spPr>
        <p:txBody>
          <a:bodyPr/>
          <a:lstStyle>
            <a:lvl1pPr>
              <a:defRPr>
                <a:solidFill>
                  <a:schemeClr val="bg1"/>
                </a:solidFill>
              </a:defRPr>
            </a:lvl1pPr>
          </a:lstStyle>
          <a:p>
            <a:endParaRPr lang="en-GB" dirty="0"/>
          </a:p>
        </p:txBody>
      </p:sp>
      <p:sp>
        <p:nvSpPr>
          <p:cNvPr id="12" name="Picture Placeholder 3"/>
          <p:cNvSpPr>
            <a:spLocks noGrp="1"/>
          </p:cNvSpPr>
          <p:nvPr>
            <p:ph type="pic" sz="quarter" idx="15"/>
          </p:nvPr>
        </p:nvSpPr>
        <p:spPr>
          <a:xfrm>
            <a:off x="6226182" y="3212432"/>
            <a:ext cx="2486019" cy="1573881"/>
          </a:xfrm>
        </p:spPr>
        <p:txBody>
          <a:bodyPr/>
          <a:lstStyle>
            <a:lvl1pPr>
              <a:defRPr>
                <a:solidFill>
                  <a:schemeClr val="bg1"/>
                </a:solidFill>
              </a:defRPr>
            </a:lvl1pPr>
          </a:lstStyle>
          <a:p>
            <a:endParaRPr lang="en-GB" dirty="0"/>
          </a:p>
        </p:txBody>
      </p:sp>
      <p:sp>
        <p:nvSpPr>
          <p:cNvPr id="14" name="Picture Placeholder 3"/>
          <p:cNvSpPr>
            <a:spLocks noGrp="1"/>
          </p:cNvSpPr>
          <p:nvPr>
            <p:ph type="pic" sz="quarter" idx="16"/>
          </p:nvPr>
        </p:nvSpPr>
        <p:spPr>
          <a:xfrm>
            <a:off x="3336663" y="3212432"/>
            <a:ext cx="2486019" cy="1573881"/>
          </a:xfrm>
        </p:spPr>
        <p:txBody>
          <a:bodyPr/>
          <a:lstStyle>
            <a:lvl1pPr>
              <a:defRPr>
                <a:solidFill>
                  <a:schemeClr val="bg1"/>
                </a:solidFill>
              </a:defRPr>
            </a:lvl1pPr>
          </a:lstStyle>
          <a:p>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15" name="Text Placeholder 14"/>
          <p:cNvSpPr>
            <a:spLocks noGrp="1"/>
          </p:cNvSpPr>
          <p:nvPr>
            <p:ph type="body" sz="quarter" idx="17"/>
          </p:nvPr>
        </p:nvSpPr>
        <p:spPr>
          <a:xfrm>
            <a:off x="3248938" y="1626325"/>
            <a:ext cx="2575325"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Text Placeholder 14"/>
          <p:cNvSpPr>
            <a:spLocks noGrp="1"/>
          </p:cNvSpPr>
          <p:nvPr>
            <p:ph type="body" sz="quarter" idx="18"/>
          </p:nvPr>
        </p:nvSpPr>
        <p:spPr>
          <a:xfrm>
            <a:off x="6138243" y="1626325"/>
            <a:ext cx="2681684"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7" name="Text Placeholder 14"/>
          <p:cNvSpPr>
            <a:spLocks noGrp="1"/>
          </p:cNvSpPr>
          <p:nvPr>
            <p:ph type="body" sz="quarter" idx="19"/>
          </p:nvPr>
        </p:nvSpPr>
        <p:spPr>
          <a:xfrm>
            <a:off x="323628" y="1626325"/>
            <a:ext cx="2681684" cy="148531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21"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3637406150"/>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and titl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5" name="Text Placeholder 8"/>
          <p:cNvSpPr>
            <a:spLocks noGrp="1"/>
          </p:cNvSpPr>
          <p:nvPr>
            <p:ph type="body" sz="quarter" idx="13"/>
          </p:nvPr>
        </p:nvSpPr>
        <p:spPr>
          <a:xfrm>
            <a:off x="323629" y="1032686"/>
            <a:ext cx="528469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044643504"/>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with stat boxes">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17" name="Text Placeholder 8"/>
          <p:cNvSpPr>
            <a:spLocks noGrp="1"/>
          </p:cNvSpPr>
          <p:nvPr>
            <p:ph type="body" sz="quarter" idx="23" hasCustomPrompt="1"/>
          </p:nvPr>
        </p:nvSpPr>
        <p:spPr>
          <a:xfrm>
            <a:off x="405222" y="3753194"/>
            <a:ext cx="1164521" cy="1015024"/>
          </a:xfrm>
          <a:solidFill>
            <a:schemeClr val="accent2"/>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8" name="Text Placeholder 8"/>
          <p:cNvSpPr>
            <a:spLocks noGrp="1"/>
          </p:cNvSpPr>
          <p:nvPr>
            <p:ph type="body" sz="quarter" idx="24"/>
          </p:nvPr>
        </p:nvSpPr>
        <p:spPr>
          <a:xfrm>
            <a:off x="393702"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9" name="Text Placeholder 8"/>
          <p:cNvSpPr>
            <a:spLocks noGrp="1"/>
          </p:cNvSpPr>
          <p:nvPr>
            <p:ph type="body" sz="quarter" idx="25" hasCustomPrompt="1"/>
          </p:nvPr>
        </p:nvSpPr>
        <p:spPr>
          <a:xfrm>
            <a:off x="2043863" y="3753194"/>
            <a:ext cx="1164521" cy="1015024"/>
          </a:xfrm>
          <a:solidFill>
            <a:schemeClr val="accent2"/>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20" name="Text Placeholder 8"/>
          <p:cNvSpPr>
            <a:spLocks noGrp="1"/>
          </p:cNvSpPr>
          <p:nvPr>
            <p:ph type="body" sz="quarter" idx="26"/>
          </p:nvPr>
        </p:nvSpPr>
        <p:spPr>
          <a:xfrm>
            <a:off x="2032516"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25" name="Text Placeholder 8"/>
          <p:cNvSpPr>
            <a:spLocks noGrp="1"/>
          </p:cNvSpPr>
          <p:nvPr>
            <p:ph type="body" sz="quarter" idx="19" hasCustomPrompt="1"/>
          </p:nvPr>
        </p:nvSpPr>
        <p:spPr>
          <a:xfrm>
            <a:off x="3682505" y="3753194"/>
            <a:ext cx="1164521" cy="1015024"/>
          </a:xfrm>
          <a:solidFill>
            <a:schemeClr val="accent2"/>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26" name="Text Placeholder 8"/>
          <p:cNvSpPr>
            <a:spLocks noGrp="1"/>
          </p:cNvSpPr>
          <p:nvPr>
            <p:ph type="body" sz="quarter" idx="18"/>
          </p:nvPr>
        </p:nvSpPr>
        <p:spPr>
          <a:xfrm>
            <a:off x="3670985"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594839683"/>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image with box">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6" name="Content Placeholder 12"/>
          <p:cNvSpPr>
            <a:spLocks noGrp="1"/>
          </p:cNvSpPr>
          <p:nvPr>
            <p:ph sz="quarter" idx="17"/>
          </p:nvPr>
        </p:nvSpPr>
        <p:spPr>
          <a:xfrm>
            <a:off x="431800" y="1584144"/>
            <a:ext cx="2999377" cy="3147400"/>
          </a:xfrm>
          <a:solidFill>
            <a:schemeClr val="accent2"/>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835934334"/>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11" name="Chart Placeholder 6"/>
          <p:cNvSpPr>
            <a:spLocks noGrp="1"/>
          </p:cNvSpPr>
          <p:nvPr>
            <p:ph type="chart" sz="quarter" idx="16"/>
          </p:nvPr>
        </p:nvSpPr>
        <p:spPr>
          <a:xfrm>
            <a:off x="4868091" y="1626325"/>
            <a:ext cx="3952058" cy="3105219"/>
          </a:xfrm>
        </p:spPr>
        <p:txBody>
          <a:bodyPr/>
          <a:lstStyle>
            <a:lvl1pPr>
              <a:defRPr>
                <a:solidFill>
                  <a:schemeClr val="tx1"/>
                </a:solidFill>
              </a:defRPr>
            </a:lvl1pPr>
          </a:lstStyle>
          <a:p>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4"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70108292"/>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rt on block colour">
    <p:spTree>
      <p:nvGrpSpPr>
        <p:cNvPr id="1" name=""/>
        <p:cNvGrpSpPr/>
        <p:nvPr/>
      </p:nvGrpSpPr>
      <p:grpSpPr>
        <a:xfrm>
          <a:off x="0" y="0"/>
          <a:ext cx="0" cy="0"/>
          <a:chOff x="0" y="0"/>
          <a:chExt cx="0" cy="0"/>
        </a:xfrm>
      </p:grpSpPr>
      <p:sp>
        <p:nvSpPr>
          <p:cNvPr id="3" name="Rectangle 2"/>
          <p:cNvSpPr/>
          <p:nvPr userDrawn="1"/>
        </p:nvSpPr>
        <p:spPr>
          <a:xfrm>
            <a:off x="4580709" y="0"/>
            <a:ext cx="4563291"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0" y="339710"/>
            <a:ext cx="4176000" cy="673213"/>
          </a:xfrm>
        </p:spPr>
        <p:txBody>
          <a:bodyPr/>
          <a:lstStyle/>
          <a:p>
            <a:r>
              <a:rPr lang="en-US" dirty="0" smtClean="0"/>
              <a:t>Click to edit Master title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379F6AC-1C90-4500-8A18-29BB743821D7}" type="slidenum">
              <a:rPr lang="en-GB" smtClean="0"/>
              <a:pPr/>
              <a:t>‹#›</a:t>
            </a:fld>
            <a:endParaRPr lang="en-GB"/>
          </a:p>
        </p:txBody>
      </p:sp>
      <p:sp>
        <p:nvSpPr>
          <p:cNvPr id="10" name="Chart Placeholder 6"/>
          <p:cNvSpPr>
            <a:spLocks noGrp="1"/>
          </p:cNvSpPr>
          <p:nvPr>
            <p:ph type="chart" sz="quarter" idx="16"/>
          </p:nvPr>
        </p:nvSpPr>
        <p:spPr>
          <a:xfrm>
            <a:off x="4868091" y="1626325"/>
            <a:ext cx="3952058" cy="3105219"/>
          </a:xfrm>
        </p:spPr>
        <p:txBody>
          <a:bodyPr/>
          <a:lstStyle>
            <a:lvl1pPr>
              <a:defRPr>
                <a:solidFill>
                  <a:schemeClr val="bg1"/>
                </a:solidFill>
              </a:defRPr>
            </a:lvl1pPr>
          </a:lstStyle>
          <a:p>
            <a:endParaRPr lang="en-GB" dirty="0"/>
          </a:p>
        </p:txBody>
      </p:sp>
      <p:sp>
        <p:nvSpPr>
          <p:cNvPr id="12"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4"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3190015296"/>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able Placeholder 3"/>
          <p:cNvSpPr>
            <a:spLocks noGrp="1"/>
          </p:cNvSpPr>
          <p:nvPr>
            <p:ph type="tbl" sz="quarter" idx="16"/>
          </p:nvPr>
        </p:nvSpPr>
        <p:spPr>
          <a:xfrm>
            <a:off x="323849" y="1626324"/>
            <a:ext cx="8499137" cy="2994314"/>
          </a:xfrm>
        </p:spPr>
        <p:txBody>
          <a:bodyPr/>
          <a:lstStyle/>
          <a:p>
            <a:endParaRPr lang="en-GB"/>
          </a:p>
        </p:txBody>
      </p:sp>
      <p:sp>
        <p:nvSpPr>
          <p:cNvPr id="7"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900386432"/>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6" name="Media Placeholder 5"/>
          <p:cNvSpPr>
            <a:spLocks noGrp="1"/>
          </p:cNvSpPr>
          <p:nvPr>
            <p:ph type="media" sz="quarter" idx="10"/>
          </p:nvPr>
        </p:nvSpPr>
        <p:spPr>
          <a:xfrm>
            <a:off x="0" y="0"/>
            <a:ext cx="9143999" cy="5143500"/>
          </a:xfrm>
        </p:spPr>
        <p:txBody>
          <a:bodyPr/>
          <a:lstStyle/>
          <a:p>
            <a:endParaRPr lang="en-GB"/>
          </a:p>
        </p:txBody>
      </p:sp>
    </p:spTree>
    <p:extLst>
      <p:ext uri="{BB962C8B-B14F-4D97-AF65-F5344CB8AC3E}">
        <p14:creationId xmlns:p14="http://schemas.microsoft.com/office/powerpoint/2010/main" val="1118834253"/>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10" name="Freeform 9"/>
          <p:cNvSpPr/>
          <p:nvPr userDrawn="1"/>
        </p:nvSpPr>
        <p:spPr>
          <a:xfrm>
            <a:off x="0" y="0"/>
            <a:ext cx="9144000" cy="5143500"/>
          </a:xfrm>
          <a:custGeom>
            <a:avLst/>
            <a:gdLst>
              <a:gd name="connsiteX0" fmla="*/ 9143999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2434485 h 6858000"/>
              <a:gd name="connsiteX5" fmla="*/ 169271 w 9144000"/>
              <a:gd name="connsiteY5" fmla="*/ 2540536 h 6858000"/>
              <a:gd name="connsiteX6" fmla="*/ 6005000 w 9144000"/>
              <a:gd name="connsiteY6" fmla="*/ 4221387 h 6858000"/>
              <a:gd name="connsiteX7" fmla="*/ 8862834 w 9144000"/>
              <a:gd name="connsiteY7" fmla="*/ 3834810 h 6858000"/>
              <a:gd name="connsiteX8" fmla="*/ 9143999 w 9144000"/>
              <a:gd name="connsiteY8" fmla="*/ 37477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858000">
                <a:moveTo>
                  <a:pt x="9143999" y="0"/>
                </a:moveTo>
                <a:lnTo>
                  <a:pt x="9144000" y="0"/>
                </a:lnTo>
                <a:lnTo>
                  <a:pt x="9144000" y="6858000"/>
                </a:lnTo>
                <a:lnTo>
                  <a:pt x="0" y="6858000"/>
                </a:lnTo>
                <a:lnTo>
                  <a:pt x="0" y="2434485"/>
                </a:lnTo>
                <a:lnTo>
                  <a:pt x="169271" y="2540536"/>
                </a:lnTo>
                <a:cubicBezTo>
                  <a:pt x="1949094" y="3620314"/>
                  <a:pt x="3924735" y="4221387"/>
                  <a:pt x="6005000" y="4221387"/>
                </a:cubicBezTo>
                <a:cubicBezTo>
                  <a:pt x="6983949" y="4221387"/>
                  <a:pt x="7939726" y="4088278"/>
                  <a:pt x="8862834" y="3834810"/>
                </a:cubicBezTo>
                <a:lnTo>
                  <a:pt x="9143999" y="37477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13" name="Freeform 12"/>
          <p:cNvSpPr/>
          <p:nvPr userDrawn="1"/>
        </p:nvSpPr>
        <p:spPr>
          <a:xfrm>
            <a:off x="1" y="1825864"/>
            <a:ext cx="9143999" cy="1340177"/>
          </a:xfrm>
          <a:custGeom>
            <a:avLst/>
            <a:gdLst>
              <a:gd name="connsiteX0" fmla="*/ 310106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11" fmla="*/ 0 w 10170941"/>
              <a:gd name="connsiteY11" fmla="*/ 0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7054948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143999 w 9860835"/>
              <a:gd name="connsiteY0" fmla="*/ 196948 h 7054948"/>
              <a:gd name="connsiteX1" fmla="*/ 0 w 9860835"/>
              <a:gd name="connsiteY1" fmla="*/ 2631433 h 7054948"/>
              <a:gd name="connsiteX2" fmla="*/ 169271 w 9860835"/>
              <a:gd name="connsiteY2" fmla="*/ 2737484 h 7054948"/>
              <a:gd name="connsiteX3" fmla="*/ 6005000 w 9860835"/>
              <a:gd name="connsiteY3" fmla="*/ 4418335 h 7054948"/>
              <a:gd name="connsiteX4" fmla="*/ 8862833 w 9860835"/>
              <a:gd name="connsiteY4" fmla="*/ 4031758 h 7054948"/>
              <a:gd name="connsiteX5" fmla="*/ 9143999 w 9860835"/>
              <a:gd name="connsiteY5" fmla="*/ 3944681 h 7054948"/>
              <a:gd name="connsiteX6" fmla="*/ 9143999 w 9860835"/>
              <a:gd name="connsiteY6" fmla="*/ 196948 h 7054948"/>
              <a:gd name="connsiteX7" fmla="*/ 9860835 w 9860835"/>
              <a:gd name="connsiteY7" fmla="*/ 7054948 h 7054948"/>
              <a:gd name="connsiteX8" fmla="*/ 9860835 w 9860835"/>
              <a:gd name="connsiteY8" fmla="*/ 0 h 7054948"/>
              <a:gd name="connsiteX9" fmla="*/ 9860835 w 9860835"/>
              <a:gd name="connsiteY9" fmla="*/ 7054948 h 7054948"/>
              <a:gd name="connsiteX0" fmla="*/ 9143999 w 9917106"/>
              <a:gd name="connsiteY0" fmla="*/ 196948 h 7054948"/>
              <a:gd name="connsiteX1" fmla="*/ 0 w 9917106"/>
              <a:gd name="connsiteY1" fmla="*/ 2631433 h 7054948"/>
              <a:gd name="connsiteX2" fmla="*/ 169271 w 9917106"/>
              <a:gd name="connsiteY2" fmla="*/ 2737484 h 7054948"/>
              <a:gd name="connsiteX3" fmla="*/ 6005000 w 9917106"/>
              <a:gd name="connsiteY3" fmla="*/ 4418335 h 7054948"/>
              <a:gd name="connsiteX4" fmla="*/ 8862833 w 9917106"/>
              <a:gd name="connsiteY4" fmla="*/ 4031758 h 7054948"/>
              <a:gd name="connsiteX5" fmla="*/ 9143999 w 9917106"/>
              <a:gd name="connsiteY5" fmla="*/ 3944681 h 7054948"/>
              <a:gd name="connsiteX6" fmla="*/ 9143999 w 9917106"/>
              <a:gd name="connsiteY6" fmla="*/ 196948 h 7054948"/>
              <a:gd name="connsiteX7" fmla="*/ 9917106 w 9917106"/>
              <a:gd name="connsiteY7" fmla="*/ 7054948 h 7054948"/>
              <a:gd name="connsiteX8" fmla="*/ 9860835 w 9917106"/>
              <a:gd name="connsiteY8" fmla="*/ 0 h 7054948"/>
              <a:gd name="connsiteX9" fmla="*/ 9917106 w 9917106"/>
              <a:gd name="connsiteY9" fmla="*/ 7054948 h 7054948"/>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6" fmla="*/ 9143999 w 9143999"/>
              <a:gd name="connsiteY6" fmla="*/ 0 h 4221387"/>
              <a:gd name="connsiteX0" fmla="*/ 9143999 w 9235439"/>
              <a:gd name="connsiteY0" fmla="*/ 0 h 4221387"/>
              <a:gd name="connsiteX1" fmla="*/ 0 w 9235439"/>
              <a:gd name="connsiteY1" fmla="*/ 2434485 h 4221387"/>
              <a:gd name="connsiteX2" fmla="*/ 169271 w 9235439"/>
              <a:gd name="connsiteY2" fmla="*/ 2540536 h 4221387"/>
              <a:gd name="connsiteX3" fmla="*/ 6005000 w 9235439"/>
              <a:gd name="connsiteY3" fmla="*/ 4221387 h 4221387"/>
              <a:gd name="connsiteX4" fmla="*/ 8862833 w 9235439"/>
              <a:gd name="connsiteY4" fmla="*/ 3834810 h 4221387"/>
              <a:gd name="connsiteX5" fmla="*/ 9143999 w 9235439"/>
              <a:gd name="connsiteY5" fmla="*/ 3747733 h 4221387"/>
              <a:gd name="connsiteX6" fmla="*/ 9235439 w 9235439"/>
              <a:gd name="connsiteY6" fmla="*/ 91440 h 4221387"/>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0" fmla="*/ 0 w 9143999"/>
              <a:gd name="connsiteY0" fmla="*/ 0 h 1786902"/>
              <a:gd name="connsiteX1" fmla="*/ 169271 w 9143999"/>
              <a:gd name="connsiteY1" fmla="*/ 106051 h 1786902"/>
              <a:gd name="connsiteX2" fmla="*/ 6005000 w 9143999"/>
              <a:gd name="connsiteY2" fmla="*/ 1786902 h 1786902"/>
              <a:gd name="connsiteX3" fmla="*/ 8862833 w 9143999"/>
              <a:gd name="connsiteY3" fmla="*/ 1400325 h 1786902"/>
              <a:gd name="connsiteX4" fmla="*/ 9143999 w 9143999"/>
              <a:gd name="connsiteY4" fmla="*/ 1313248 h 1786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3999" h="1786902">
                <a:moveTo>
                  <a:pt x="0" y="0"/>
                </a:moveTo>
                <a:lnTo>
                  <a:pt x="169271" y="106051"/>
                </a:lnTo>
                <a:cubicBezTo>
                  <a:pt x="1949094" y="1185829"/>
                  <a:pt x="3924735" y="1786902"/>
                  <a:pt x="6005000" y="1786902"/>
                </a:cubicBezTo>
                <a:cubicBezTo>
                  <a:pt x="6983949" y="1786902"/>
                  <a:pt x="7939725" y="1653793"/>
                  <a:pt x="8862833" y="1400325"/>
                </a:cubicBezTo>
                <a:lnTo>
                  <a:pt x="9143999" y="1313248"/>
                </a:ln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lvl1pPr>
              <a:defRPr>
                <a:solidFill>
                  <a:schemeClr val="bg1"/>
                </a:solidFill>
              </a:defRPr>
            </a:lvl1p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lvl1pPr>
              <a:defRPr>
                <a:solidFill>
                  <a:schemeClr val="bg1"/>
                </a:solidFill>
              </a:defRPr>
            </a:lvl1p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7" name="Picture 16"/>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
        <p:nvSpPr>
          <p:cNvPr id="20" name="Text Placeholder 8"/>
          <p:cNvSpPr>
            <a:spLocks noGrp="1"/>
          </p:cNvSpPr>
          <p:nvPr>
            <p:ph type="body" sz="quarter" idx="19" hasCustomPrompt="1"/>
          </p:nvPr>
        </p:nvSpPr>
        <p:spPr>
          <a:xfrm>
            <a:off x="297723" y="2351305"/>
            <a:ext cx="1649580" cy="811792"/>
          </a:xfrm>
        </p:spPr>
        <p:txBody>
          <a:bodyPr>
            <a:noAutofit/>
          </a:bodyPr>
          <a:lstStyle>
            <a:lvl1pPr marL="0" indent="0">
              <a:spcBef>
                <a:spcPts val="0"/>
              </a:spcBef>
              <a:buNone/>
              <a:defRPr sz="6000" b="1">
                <a:solidFill>
                  <a:schemeClr val="accent2"/>
                </a:solidFill>
              </a:defRPr>
            </a:lvl1pPr>
          </a:lstStyle>
          <a:p>
            <a:pPr lvl="0"/>
            <a:r>
              <a:rPr lang="en-US" dirty="0" smtClean="0"/>
              <a:t>XX</a:t>
            </a:r>
          </a:p>
        </p:txBody>
      </p:sp>
    </p:spTree>
    <p:extLst>
      <p:ext uri="{BB962C8B-B14F-4D97-AF65-F5344CB8AC3E}">
        <p14:creationId xmlns:p14="http://schemas.microsoft.com/office/powerpoint/2010/main" val="223669410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Tree>
    <p:extLst>
      <p:ext uri="{BB962C8B-B14F-4D97-AF65-F5344CB8AC3E}">
        <p14:creationId xmlns:p14="http://schemas.microsoft.com/office/powerpoint/2010/main" val="3041682202"/>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4"/>
            <a:ext cx="8496300" cy="2980271"/>
          </a:xfrm>
        </p:spPr>
        <p:txBody>
          <a:bodyPr/>
          <a:lstStyle>
            <a:lvl1pPr marL="182563" indent="-182563">
              <a:buClr>
                <a:schemeClr val="bg2"/>
              </a:buClr>
              <a:buFont typeface="Tahoma" panose="020B0604030504040204" pitchFamily="34" charset="0"/>
              <a:buChar char="›"/>
              <a:defRPr/>
            </a:lvl1pPr>
            <a:lvl2pPr marL="358775" indent="-176213">
              <a:spcAft>
                <a:spcPts val="0"/>
              </a:spcAft>
              <a:buClr>
                <a:schemeClr val="accent1"/>
              </a:buClr>
              <a:buFont typeface="Tahoma" panose="020B0604030504040204" pitchFamily="34" charset="0"/>
              <a:buChar char="–"/>
              <a:defRPr/>
            </a:lvl2pPr>
            <a:lvl3pPr marL="541338" indent="-179388">
              <a:spcBef>
                <a:spcPts val="600"/>
              </a:spcBef>
              <a:buClr>
                <a:schemeClr val="accent1"/>
              </a:buClr>
              <a:buFont typeface="Tahoma" panose="020B0604030504040204" pitchFamily="34" charset="0"/>
              <a:buChar char="–"/>
              <a:defRPr sz="1400"/>
            </a:lvl3pPr>
            <a:lvl4pPr marL="717550" indent="-177800">
              <a:buClr>
                <a:schemeClr val="accent1"/>
              </a:buClr>
              <a:buFont typeface="Arial" panose="020B0604020202020204" pitchFamily="34" charset="0"/>
              <a:buChar char="•"/>
              <a:defRPr sz="1400"/>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85114273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slim imag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5684918" y="-6594"/>
            <a:ext cx="3459082" cy="5150094"/>
          </a:xfrm>
        </p:spPr>
        <p:txBody>
          <a:bodyPr/>
          <a:lstStyle>
            <a:lvl1pPr>
              <a:defRPr>
                <a:solidFill>
                  <a:schemeClr val="bg1"/>
                </a:solidFill>
              </a:defRPr>
            </a:lvl1pPr>
          </a:lstStyle>
          <a:p>
            <a:endParaRPr lang="en-GB" dirty="0"/>
          </a:p>
        </p:txBody>
      </p:sp>
      <p:sp>
        <p:nvSpPr>
          <p:cNvPr id="13" name="Content Placeholder 12"/>
          <p:cNvSpPr>
            <a:spLocks noGrp="1"/>
          </p:cNvSpPr>
          <p:nvPr>
            <p:ph sz="quarter" idx="15"/>
          </p:nvPr>
        </p:nvSpPr>
        <p:spPr>
          <a:xfrm>
            <a:off x="323851" y="1626324"/>
            <a:ext cx="5092881" cy="298027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1" y="339710"/>
            <a:ext cx="5092880"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10" name="Text Placeholder 8"/>
          <p:cNvSpPr>
            <a:spLocks noGrp="1"/>
          </p:cNvSpPr>
          <p:nvPr>
            <p:ph type="body" sz="quarter" idx="13"/>
          </p:nvPr>
        </p:nvSpPr>
        <p:spPr>
          <a:xfrm>
            <a:off x="323629" y="1032685"/>
            <a:ext cx="5094678"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740478630"/>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ock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517615" y="1626325"/>
            <a:ext cx="5302535"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1" name="Content Placeholder 12"/>
          <p:cNvSpPr>
            <a:spLocks noGrp="1"/>
          </p:cNvSpPr>
          <p:nvPr>
            <p:ph sz="quarter" idx="17"/>
          </p:nvPr>
        </p:nvSpPr>
        <p:spPr>
          <a:xfrm>
            <a:off x="431800" y="1584144"/>
            <a:ext cx="2999377" cy="3147400"/>
          </a:xfrm>
          <a:solidFill>
            <a:schemeClr val="accent3"/>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403536778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x content and image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4" name="Picture Placeholder 3"/>
          <p:cNvSpPr>
            <a:spLocks noGrp="1"/>
          </p:cNvSpPr>
          <p:nvPr>
            <p:ph type="pic" sz="quarter" idx="14"/>
          </p:nvPr>
        </p:nvSpPr>
        <p:spPr>
          <a:xfrm>
            <a:off x="413147" y="3212432"/>
            <a:ext cx="2486019" cy="1573881"/>
          </a:xfrm>
        </p:spPr>
        <p:txBody>
          <a:bodyPr/>
          <a:lstStyle>
            <a:lvl1pPr>
              <a:defRPr>
                <a:solidFill>
                  <a:schemeClr val="accent1"/>
                </a:solidFill>
              </a:defRPr>
            </a:lvl1pPr>
          </a:lstStyle>
          <a:p>
            <a:endParaRPr lang="en-GB" dirty="0"/>
          </a:p>
        </p:txBody>
      </p:sp>
      <p:sp>
        <p:nvSpPr>
          <p:cNvPr id="12" name="Picture Placeholder 3"/>
          <p:cNvSpPr>
            <a:spLocks noGrp="1"/>
          </p:cNvSpPr>
          <p:nvPr>
            <p:ph type="pic" sz="quarter" idx="15"/>
          </p:nvPr>
        </p:nvSpPr>
        <p:spPr>
          <a:xfrm>
            <a:off x="6226182" y="3212432"/>
            <a:ext cx="2486019" cy="1573881"/>
          </a:xfrm>
        </p:spPr>
        <p:txBody>
          <a:bodyPr/>
          <a:lstStyle>
            <a:lvl1pPr>
              <a:defRPr>
                <a:solidFill>
                  <a:schemeClr val="accent1"/>
                </a:solidFill>
              </a:defRPr>
            </a:lvl1pPr>
          </a:lstStyle>
          <a:p>
            <a:endParaRPr lang="en-GB" dirty="0"/>
          </a:p>
        </p:txBody>
      </p:sp>
      <p:sp>
        <p:nvSpPr>
          <p:cNvPr id="14" name="Picture Placeholder 3"/>
          <p:cNvSpPr>
            <a:spLocks noGrp="1"/>
          </p:cNvSpPr>
          <p:nvPr>
            <p:ph type="pic" sz="quarter" idx="16"/>
          </p:nvPr>
        </p:nvSpPr>
        <p:spPr>
          <a:xfrm>
            <a:off x="3336663" y="3212432"/>
            <a:ext cx="2486019" cy="1573881"/>
          </a:xfrm>
        </p:spPr>
        <p:txBody>
          <a:bodyPr/>
          <a:lstStyle>
            <a:lvl1pPr>
              <a:defRPr>
                <a:solidFill>
                  <a:schemeClr val="accent1"/>
                </a:solidFill>
              </a:defRPr>
            </a:lvl1pPr>
          </a:lstStyle>
          <a:p>
            <a:endParaRPr lang="en-GB" dirty="0"/>
          </a:p>
        </p:txBody>
      </p:sp>
      <p:sp>
        <p:nvSpPr>
          <p:cNvPr id="15" name="Text Placeholder 14"/>
          <p:cNvSpPr>
            <a:spLocks noGrp="1"/>
          </p:cNvSpPr>
          <p:nvPr>
            <p:ph type="body" sz="quarter" idx="17"/>
          </p:nvPr>
        </p:nvSpPr>
        <p:spPr>
          <a:xfrm>
            <a:off x="3248938" y="1626325"/>
            <a:ext cx="2575325"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Text Placeholder 14"/>
          <p:cNvSpPr>
            <a:spLocks noGrp="1"/>
          </p:cNvSpPr>
          <p:nvPr>
            <p:ph type="body" sz="quarter" idx="18"/>
          </p:nvPr>
        </p:nvSpPr>
        <p:spPr>
          <a:xfrm>
            <a:off x="6138243" y="1626325"/>
            <a:ext cx="2681684"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7" name="Text Placeholder 14"/>
          <p:cNvSpPr>
            <a:spLocks noGrp="1"/>
          </p:cNvSpPr>
          <p:nvPr>
            <p:ph type="body" sz="quarter" idx="19"/>
          </p:nvPr>
        </p:nvSpPr>
        <p:spPr>
          <a:xfrm>
            <a:off x="323628" y="1626325"/>
            <a:ext cx="2681684" cy="148531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13"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4047674413"/>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and slim image">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1" y="1626324"/>
            <a:ext cx="5092881" cy="2980271"/>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1" y="339710"/>
            <a:ext cx="5092880"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4" name="Picture Placeholder 3"/>
          <p:cNvSpPr>
            <a:spLocks noGrp="1"/>
          </p:cNvSpPr>
          <p:nvPr>
            <p:ph type="pic" sz="quarter" idx="16"/>
          </p:nvPr>
        </p:nvSpPr>
        <p:spPr>
          <a:xfrm>
            <a:off x="5684918" y="-6594"/>
            <a:ext cx="3459082" cy="5150094"/>
          </a:xfrm>
        </p:spPr>
        <p:txBody>
          <a:bodyPr/>
          <a:lstStyle>
            <a:lvl1pPr>
              <a:defRPr>
                <a:solidFill>
                  <a:schemeClr val="accent1"/>
                </a:solidFill>
              </a:defRPr>
            </a:lvl1pPr>
          </a:lstStyle>
          <a:p>
            <a:endParaRPr lang="en-GB" dirty="0"/>
          </a:p>
        </p:txBody>
      </p:sp>
      <p:sp>
        <p:nvSpPr>
          <p:cNvPr id="7" name="Text Placeholder 8"/>
          <p:cNvSpPr>
            <a:spLocks noGrp="1"/>
          </p:cNvSpPr>
          <p:nvPr>
            <p:ph type="body" sz="quarter" idx="13"/>
          </p:nvPr>
        </p:nvSpPr>
        <p:spPr>
          <a:xfrm>
            <a:off x="323629" y="1032685"/>
            <a:ext cx="5091436"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1278770115"/>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arge image and content">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14287"/>
            <a:ext cx="5684918" cy="5163803"/>
          </a:xfrm>
        </p:spPr>
        <p:txBody>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5931950" y="578644"/>
            <a:ext cx="2888201" cy="4152900"/>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8" name="Slide Number Placeholder 5"/>
          <p:cNvSpPr>
            <a:spLocks noGrp="1"/>
          </p:cNvSpPr>
          <p:nvPr>
            <p:ph type="sldNum" sz="quarter" idx="12"/>
          </p:nvPr>
        </p:nvSpPr>
        <p:spPr>
          <a:xfrm>
            <a:off x="6858544" y="4767264"/>
            <a:ext cx="2057400" cy="273844"/>
          </a:xfrm>
        </p:spPr>
        <p:txBody>
          <a:bodyPr/>
          <a:lstStyle/>
          <a:p>
            <a:fld id="{7379F6AC-1C90-4500-8A18-29BB743821D7}" type="slidenum">
              <a:rPr lang="en-GB" smtClean="0"/>
              <a:t>‹#›</a:t>
            </a:fld>
            <a:endParaRPr lang="en-GB"/>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7" name="Text Placeholder 8"/>
          <p:cNvSpPr>
            <a:spLocks noGrp="1"/>
          </p:cNvSpPr>
          <p:nvPr>
            <p:ph type="body" sz="quarter" idx="13"/>
          </p:nvPr>
        </p:nvSpPr>
        <p:spPr>
          <a:xfrm>
            <a:off x="323629" y="1032686"/>
            <a:ext cx="528469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3649069499"/>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urved half image and content">
    <p:spTree>
      <p:nvGrpSpPr>
        <p:cNvPr id="1" name=""/>
        <p:cNvGrpSpPr/>
        <p:nvPr/>
      </p:nvGrpSpPr>
      <p:grpSpPr>
        <a:xfrm>
          <a:off x="0" y="0"/>
          <a:ext cx="0" cy="0"/>
          <a:chOff x="0" y="0"/>
          <a:chExt cx="0" cy="0"/>
        </a:xfrm>
      </p:grpSpPr>
      <p:sp>
        <p:nvSpPr>
          <p:cNvPr id="7" name="Picture Placeholder 19"/>
          <p:cNvSpPr>
            <a:spLocks noGrp="1"/>
          </p:cNvSpPr>
          <p:nvPr>
            <p:ph type="pic" sz="quarter" idx="10"/>
          </p:nvPr>
        </p:nvSpPr>
        <p:spPr>
          <a:xfrm>
            <a:off x="2" y="0"/>
            <a:ext cx="9143999" cy="2514600"/>
          </a:xfrm>
          <a:custGeom>
            <a:avLst/>
            <a:gdLst>
              <a:gd name="connsiteX0" fmla="*/ 0 w 9143999"/>
              <a:gd name="connsiteY0" fmla="*/ 0 h 3352800"/>
              <a:gd name="connsiteX1" fmla="*/ 9143999 w 9143999"/>
              <a:gd name="connsiteY1" fmla="*/ 0 h 3352800"/>
              <a:gd name="connsiteX2" fmla="*/ 9143999 w 9143999"/>
              <a:gd name="connsiteY2" fmla="*/ 1567960 h 3352800"/>
              <a:gd name="connsiteX3" fmla="*/ 8841733 w 9143999"/>
              <a:gd name="connsiteY3" fmla="*/ 1731564 h 3352800"/>
              <a:gd name="connsiteX4" fmla="*/ 2184402 w 9143999"/>
              <a:gd name="connsiteY4" fmla="*/ 3352800 h 3352800"/>
              <a:gd name="connsiteX5" fmla="*/ 524847 w 9143999"/>
              <a:gd name="connsiteY5" fmla="*/ 3258554 h 3352800"/>
              <a:gd name="connsiteX6" fmla="*/ 0 w 9143999"/>
              <a:gd name="connsiteY6" fmla="*/ 3188488 h 335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3999" h="3352800">
                <a:moveTo>
                  <a:pt x="0" y="0"/>
                </a:moveTo>
                <a:lnTo>
                  <a:pt x="9143999" y="0"/>
                </a:lnTo>
                <a:lnTo>
                  <a:pt x="9143999" y="1567960"/>
                </a:lnTo>
                <a:lnTo>
                  <a:pt x="8841733" y="1731564"/>
                </a:lnTo>
                <a:cubicBezTo>
                  <a:pt x="6849317" y="2767404"/>
                  <a:pt x="4585221" y="3352800"/>
                  <a:pt x="2184402" y="3352800"/>
                </a:cubicBezTo>
                <a:cubicBezTo>
                  <a:pt x="1623170" y="3352800"/>
                  <a:pt x="1069412" y="3320810"/>
                  <a:pt x="524847" y="3258554"/>
                </a:cubicBezTo>
                <a:lnTo>
                  <a:pt x="0" y="3188488"/>
                </a:lnTo>
                <a:close/>
              </a:path>
            </a:pathLst>
          </a:custGeom>
        </p:spPr>
        <p:txBody>
          <a:bodyPr wrap="square">
            <a:noAutofit/>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323850" y="3480071"/>
            <a:ext cx="8496300" cy="1247969"/>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3305329220"/>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Half imag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3480072"/>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10" name="Picture Placeholder 2"/>
          <p:cNvSpPr>
            <a:spLocks noGrp="1"/>
          </p:cNvSpPr>
          <p:nvPr>
            <p:ph type="pic" sz="quarter" idx="16"/>
          </p:nvPr>
        </p:nvSpPr>
        <p:spPr>
          <a:xfrm>
            <a:off x="0" y="0"/>
            <a:ext cx="9144000" cy="2559306"/>
          </a:xfrm>
        </p:spPr>
        <p:txBody>
          <a:bodyPr/>
          <a:lstStyle>
            <a:lvl1pPr>
              <a:defRPr>
                <a:solidFill>
                  <a:schemeClr val="accent1"/>
                </a:solidFill>
              </a:defRPr>
            </a:lvl1pPr>
          </a:lstStyle>
          <a:p>
            <a:endParaRPr lang="en-GB" dirty="0"/>
          </a:p>
        </p:txBody>
      </p:sp>
    </p:spTree>
    <p:extLst>
      <p:ext uri="{BB962C8B-B14F-4D97-AF65-F5344CB8AC3E}">
        <p14:creationId xmlns:p14="http://schemas.microsoft.com/office/powerpoint/2010/main" val="458518856"/>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Half image with stats">
    <p:spTree>
      <p:nvGrpSpPr>
        <p:cNvPr id="1" name=""/>
        <p:cNvGrpSpPr/>
        <p:nvPr/>
      </p:nvGrpSpPr>
      <p:grpSpPr>
        <a:xfrm>
          <a:off x="0" y="0"/>
          <a:ext cx="0" cy="0"/>
          <a:chOff x="0" y="0"/>
          <a:chExt cx="0" cy="0"/>
        </a:xfrm>
      </p:grpSpPr>
      <p:sp>
        <p:nvSpPr>
          <p:cNvPr id="23" name="Picture Placeholder 2"/>
          <p:cNvSpPr>
            <a:spLocks noGrp="1"/>
          </p:cNvSpPr>
          <p:nvPr>
            <p:ph type="pic" sz="quarter" idx="16"/>
          </p:nvPr>
        </p:nvSpPr>
        <p:spPr>
          <a:xfrm>
            <a:off x="0" y="0"/>
            <a:ext cx="9144000" cy="2559306"/>
          </a:xfrm>
        </p:spPr>
        <p:txBody>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323850" y="3480072"/>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14" name="Text Placeholder 8"/>
          <p:cNvSpPr>
            <a:spLocks noGrp="1"/>
          </p:cNvSpPr>
          <p:nvPr>
            <p:ph type="body" sz="quarter" idx="27" hasCustomPrompt="1"/>
          </p:nvPr>
        </p:nvSpPr>
        <p:spPr>
          <a:xfrm>
            <a:off x="4316434" y="1266368"/>
            <a:ext cx="1164521" cy="1015024"/>
          </a:xfrm>
          <a:solidFill>
            <a:schemeClr val="accent3"/>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5" name="Text Placeholder 8"/>
          <p:cNvSpPr>
            <a:spLocks noGrp="1"/>
          </p:cNvSpPr>
          <p:nvPr>
            <p:ph type="body" sz="quarter" idx="28"/>
          </p:nvPr>
        </p:nvSpPr>
        <p:spPr>
          <a:xfrm>
            <a:off x="4304914"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6" name="Text Placeholder 8"/>
          <p:cNvSpPr>
            <a:spLocks noGrp="1"/>
          </p:cNvSpPr>
          <p:nvPr>
            <p:ph type="body" sz="quarter" idx="29" hasCustomPrompt="1"/>
          </p:nvPr>
        </p:nvSpPr>
        <p:spPr>
          <a:xfrm>
            <a:off x="5955075" y="1266368"/>
            <a:ext cx="1164521" cy="1015024"/>
          </a:xfrm>
          <a:solidFill>
            <a:schemeClr val="accent3"/>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7" name="Text Placeholder 8"/>
          <p:cNvSpPr>
            <a:spLocks noGrp="1"/>
          </p:cNvSpPr>
          <p:nvPr>
            <p:ph type="body" sz="quarter" idx="30"/>
          </p:nvPr>
        </p:nvSpPr>
        <p:spPr>
          <a:xfrm>
            <a:off x="5943728"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8" name="Text Placeholder 8"/>
          <p:cNvSpPr>
            <a:spLocks noGrp="1"/>
          </p:cNvSpPr>
          <p:nvPr>
            <p:ph type="body" sz="quarter" idx="31" hasCustomPrompt="1"/>
          </p:nvPr>
        </p:nvSpPr>
        <p:spPr>
          <a:xfrm>
            <a:off x="7593717" y="1266368"/>
            <a:ext cx="1164521" cy="1015024"/>
          </a:xfrm>
          <a:solidFill>
            <a:schemeClr val="accent3"/>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9" name="Text Placeholder 8"/>
          <p:cNvSpPr>
            <a:spLocks noGrp="1"/>
          </p:cNvSpPr>
          <p:nvPr>
            <p:ph type="body" sz="quarter" idx="32"/>
          </p:nvPr>
        </p:nvSpPr>
        <p:spPr>
          <a:xfrm>
            <a:off x="7582197"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749923317"/>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image and titl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5" name="Text Placeholder 8"/>
          <p:cNvSpPr>
            <a:spLocks noGrp="1"/>
          </p:cNvSpPr>
          <p:nvPr>
            <p:ph type="body" sz="quarter" idx="13"/>
          </p:nvPr>
        </p:nvSpPr>
        <p:spPr>
          <a:xfrm>
            <a:off x="323629" y="1032686"/>
            <a:ext cx="528469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41228385"/>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ull image with stat boxes">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9" name="Text Placeholder 8"/>
          <p:cNvSpPr>
            <a:spLocks noGrp="1"/>
          </p:cNvSpPr>
          <p:nvPr>
            <p:ph type="body" sz="quarter" idx="23" hasCustomPrompt="1"/>
          </p:nvPr>
        </p:nvSpPr>
        <p:spPr>
          <a:xfrm>
            <a:off x="405222" y="3753194"/>
            <a:ext cx="1164521" cy="1015024"/>
          </a:xfrm>
          <a:solidFill>
            <a:schemeClr val="accent3"/>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0" name="Text Placeholder 8"/>
          <p:cNvSpPr>
            <a:spLocks noGrp="1"/>
          </p:cNvSpPr>
          <p:nvPr>
            <p:ph type="body" sz="quarter" idx="24"/>
          </p:nvPr>
        </p:nvSpPr>
        <p:spPr>
          <a:xfrm>
            <a:off x="393702"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1" name="Text Placeholder 8"/>
          <p:cNvSpPr>
            <a:spLocks noGrp="1"/>
          </p:cNvSpPr>
          <p:nvPr>
            <p:ph type="body" sz="quarter" idx="25" hasCustomPrompt="1"/>
          </p:nvPr>
        </p:nvSpPr>
        <p:spPr>
          <a:xfrm>
            <a:off x="2043863" y="3753194"/>
            <a:ext cx="1164521" cy="1015024"/>
          </a:xfrm>
          <a:solidFill>
            <a:schemeClr val="accent3"/>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2" name="Text Placeholder 8"/>
          <p:cNvSpPr>
            <a:spLocks noGrp="1"/>
          </p:cNvSpPr>
          <p:nvPr>
            <p:ph type="body" sz="quarter" idx="26"/>
          </p:nvPr>
        </p:nvSpPr>
        <p:spPr>
          <a:xfrm>
            <a:off x="2032516"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5" name="Text Placeholder 8"/>
          <p:cNvSpPr>
            <a:spLocks noGrp="1"/>
          </p:cNvSpPr>
          <p:nvPr>
            <p:ph type="body" sz="quarter" idx="19" hasCustomPrompt="1"/>
          </p:nvPr>
        </p:nvSpPr>
        <p:spPr>
          <a:xfrm>
            <a:off x="3682505" y="3753194"/>
            <a:ext cx="1164521" cy="1015024"/>
          </a:xfrm>
          <a:solidFill>
            <a:schemeClr val="accent3"/>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6" name="Text Placeholder 8"/>
          <p:cNvSpPr>
            <a:spLocks noGrp="1"/>
          </p:cNvSpPr>
          <p:nvPr>
            <p:ph type="body" sz="quarter" idx="18"/>
          </p:nvPr>
        </p:nvSpPr>
        <p:spPr>
          <a:xfrm>
            <a:off x="3670985"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007142364"/>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ull image with box">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6" name="Content Placeholder 12"/>
          <p:cNvSpPr>
            <a:spLocks noGrp="1"/>
          </p:cNvSpPr>
          <p:nvPr>
            <p:ph sz="quarter" idx="17"/>
          </p:nvPr>
        </p:nvSpPr>
        <p:spPr>
          <a:xfrm>
            <a:off x="431800" y="1584144"/>
            <a:ext cx="2999377" cy="3147400"/>
          </a:xfrm>
          <a:solidFill>
            <a:schemeClr val="accent3"/>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5159217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rge image and content">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14287"/>
            <a:ext cx="5684918" cy="5163803"/>
          </a:xfrm>
        </p:spPr>
        <p:txBody>
          <a:bodyPr/>
          <a:lstStyle>
            <a:lvl1pPr>
              <a:defRPr>
                <a:solidFill>
                  <a:schemeClr val="bg1"/>
                </a:solidFill>
              </a:defRPr>
            </a:lvl1pPr>
          </a:lstStyle>
          <a:p>
            <a:endParaRPr lang="en-GB" dirty="0"/>
          </a:p>
        </p:txBody>
      </p:sp>
      <p:sp>
        <p:nvSpPr>
          <p:cNvPr id="13" name="Content Placeholder 12"/>
          <p:cNvSpPr>
            <a:spLocks noGrp="1"/>
          </p:cNvSpPr>
          <p:nvPr>
            <p:ph sz="quarter" idx="15"/>
          </p:nvPr>
        </p:nvSpPr>
        <p:spPr>
          <a:xfrm>
            <a:off x="5931950" y="578644"/>
            <a:ext cx="2888201" cy="4152900"/>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buClr>
                <a:schemeClr val="accent1"/>
              </a:buClr>
              <a:buFont typeface="Tahoma" panose="020B0604030504040204" pitchFamily="34" charset="0"/>
              <a:buChar char="–"/>
            </a:pPr>
            <a:r>
              <a:rPr lang="en-US" dirty="0" smtClean="0"/>
              <a:t>Second level</a:t>
            </a:r>
          </a:p>
          <a:p>
            <a:pPr marL="541338" lvl="2" indent="-179388">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8" name="Slide Number Placeholder 5"/>
          <p:cNvSpPr>
            <a:spLocks noGrp="1"/>
          </p:cNvSpPr>
          <p:nvPr>
            <p:ph type="sldNum" sz="quarter" idx="12"/>
          </p:nvPr>
        </p:nvSpPr>
        <p:spPr>
          <a:xfrm>
            <a:off x="6858544" y="4767264"/>
            <a:ext cx="2057400" cy="273844"/>
          </a:xfrm>
        </p:spPr>
        <p:txBody>
          <a:bodyPr/>
          <a:lstStyle/>
          <a:p>
            <a:fld id="{7379F6AC-1C90-4500-8A18-29BB743821D7}" type="slidenum">
              <a:rPr lang="en-GB" smtClean="0"/>
              <a:t>‹#›</a:t>
            </a:fld>
            <a:endParaRPr lang="en-GB"/>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11" name="Text Placeholder 8"/>
          <p:cNvSpPr>
            <a:spLocks noGrp="1"/>
          </p:cNvSpPr>
          <p:nvPr>
            <p:ph type="body" sz="quarter" idx="13"/>
          </p:nvPr>
        </p:nvSpPr>
        <p:spPr>
          <a:xfrm>
            <a:off x="323629" y="1032685"/>
            <a:ext cx="5288578" cy="552923"/>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641983191"/>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11" name="Chart Placeholder 6"/>
          <p:cNvSpPr>
            <a:spLocks noGrp="1"/>
          </p:cNvSpPr>
          <p:nvPr>
            <p:ph type="chart" sz="quarter" idx="16"/>
          </p:nvPr>
        </p:nvSpPr>
        <p:spPr>
          <a:xfrm>
            <a:off x="4868091" y="1626325"/>
            <a:ext cx="3952058" cy="3105219"/>
          </a:xfrm>
        </p:spPr>
        <p:txBody>
          <a:bodyPr/>
          <a:lstStyle>
            <a:lvl1pPr>
              <a:defRPr>
                <a:solidFill>
                  <a:schemeClr val="tx1"/>
                </a:solidFill>
              </a:defRPr>
            </a:lvl1pPr>
          </a:lstStyle>
          <a:p>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4"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2648347967"/>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hart on block colour">
    <p:spTree>
      <p:nvGrpSpPr>
        <p:cNvPr id="1" name=""/>
        <p:cNvGrpSpPr/>
        <p:nvPr/>
      </p:nvGrpSpPr>
      <p:grpSpPr>
        <a:xfrm>
          <a:off x="0" y="0"/>
          <a:ext cx="0" cy="0"/>
          <a:chOff x="0" y="0"/>
          <a:chExt cx="0" cy="0"/>
        </a:xfrm>
      </p:grpSpPr>
      <p:sp>
        <p:nvSpPr>
          <p:cNvPr id="3" name="Rectangle 2"/>
          <p:cNvSpPr/>
          <p:nvPr userDrawn="1"/>
        </p:nvSpPr>
        <p:spPr>
          <a:xfrm>
            <a:off x="4580709" y="0"/>
            <a:ext cx="4563291"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0" y="339710"/>
            <a:ext cx="4176000" cy="673213"/>
          </a:xfrm>
        </p:spPr>
        <p:txBody>
          <a:bodyPr/>
          <a:lstStyle/>
          <a:p>
            <a:r>
              <a:rPr lang="en-US" dirty="0" smtClean="0"/>
              <a:t>Click to edit Master title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379F6AC-1C90-4500-8A18-29BB743821D7}" type="slidenum">
              <a:rPr lang="en-GB" smtClean="0"/>
              <a:pPr/>
              <a:t>‹#›</a:t>
            </a:fld>
            <a:endParaRPr lang="en-GB"/>
          </a:p>
        </p:txBody>
      </p:sp>
      <p:sp>
        <p:nvSpPr>
          <p:cNvPr id="10" name="Chart Placeholder 6"/>
          <p:cNvSpPr>
            <a:spLocks noGrp="1"/>
          </p:cNvSpPr>
          <p:nvPr>
            <p:ph type="chart" sz="quarter" idx="16"/>
          </p:nvPr>
        </p:nvSpPr>
        <p:spPr>
          <a:xfrm>
            <a:off x="4868091" y="1626325"/>
            <a:ext cx="3952058" cy="3105219"/>
          </a:xfrm>
        </p:spPr>
        <p:txBody>
          <a:bodyPr/>
          <a:lstStyle>
            <a:lvl1pPr>
              <a:defRPr>
                <a:solidFill>
                  <a:schemeClr val="bg1"/>
                </a:solidFill>
              </a:defRPr>
            </a:lvl1pPr>
          </a:lstStyle>
          <a:p>
            <a:endParaRPr lang="en-GB" dirty="0"/>
          </a:p>
        </p:txBody>
      </p:sp>
      <p:sp>
        <p:nvSpPr>
          <p:cNvPr id="12"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4"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51804484"/>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able Placeholder 3"/>
          <p:cNvSpPr>
            <a:spLocks noGrp="1"/>
          </p:cNvSpPr>
          <p:nvPr>
            <p:ph type="tbl" sz="quarter" idx="16"/>
          </p:nvPr>
        </p:nvSpPr>
        <p:spPr>
          <a:xfrm>
            <a:off x="323849" y="1626324"/>
            <a:ext cx="8499137" cy="2994314"/>
          </a:xfrm>
        </p:spPr>
        <p:txBody>
          <a:bodyPr/>
          <a:lstStyle/>
          <a:p>
            <a:endParaRPr lang="en-GB"/>
          </a:p>
        </p:txBody>
      </p:sp>
      <p:sp>
        <p:nvSpPr>
          <p:cNvPr id="7"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900386432"/>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6" name="Media Placeholder 5"/>
          <p:cNvSpPr>
            <a:spLocks noGrp="1"/>
          </p:cNvSpPr>
          <p:nvPr>
            <p:ph type="media" sz="quarter" idx="10"/>
          </p:nvPr>
        </p:nvSpPr>
        <p:spPr>
          <a:xfrm>
            <a:off x="0" y="0"/>
            <a:ext cx="9143999" cy="5143500"/>
          </a:xfrm>
        </p:spPr>
        <p:txBody>
          <a:bodyPr/>
          <a:lstStyle/>
          <a:p>
            <a:endParaRPr lang="en-GB"/>
          </a:p>
        </p:txBody>
      </p:sp>
    </p:spTree>
    <p:extLst>
      <p:ext uri="{BB962C8B-B14F-4D97-AF65-F5344CB8AC3E}">
        <p14:creationId xmlns:p14="http://schemas.microsoft.com/office/powerpoint/2010/main" val="1118834253"/>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10" name="Freeform 9"/>
          <p:cNvSpPr/>
          <p:nvPr userDrawn="1"/>
        </p:nvSpPr>
        <p:spPr>
          <a:xfrm>
            <a:off x="0" y="0"/>
            <a:ext cx="9144000" cy="5143500"/>
          </a:xfrm>
          <a:custGeom>
            <a:avLst/>
            <a:gdLst>
              <a:gd name="connsiteX0" fmla="*/ 9143999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2434485 h 6858000"/>
              <a:gd name="connsiteX5" fmla="*/ 169271 w 9144000"/>
              <a:gd name="connsiteY5" fmla="*/ 2540536 h 6858000"/>
              <a:gd name="connsiteX6" fmla="*/ 6005000 w 9144000"/>
              <a:gd name="connsiteY6" fmla="*/ 4221387 h 6858000"/>
              <a:gd name="connsiteX7" fmla="*/ 8862834 w 9144000"/>
              <a:gd name="connsiteY7" fmla="*/ 3834810 h 6858000"/>
              <a:gd name="connsiteX8" fmla="*/ 9143999 w 9144000"/>
              <a:gd name="connsiteY8" fmla="*/ 37477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858000">
                <a:moveTo>
                  <a:pt x="9143999" y="0"/>
                </a:moveTo>
                <a:lnTo>
                  <a:pt x="9144000" y="0"/>
                </a:lnTo>
                <a:lnTo>
                  <a:pt x="9144000" y="6858000"/>
                </a:lnTo>
                <a:lnTo>
                  <a:pt x="0" y="6858000"/>
                </a:lnTo>
                <a:lnTo>
                  <a:pt x="0" y="2434485"/>
                </a:lnTo>
                <a:lnTo>
                  <a:pt x="169271" y="2540536"/>
                </a:lnTo>
                <a:cubicBezTo>
                  <a:pt x="1949094" y="3620314"/>
                  <a:pt x="3924735" y="4221387"/>
                  <a:pt x="6005000" y="4221387"/>
                </a:cubicBezTo>
                <a:cubicBezTo>
                  <a:pt x="6983949" y="4221387"/>
                  <a:pt x="7939726" y="4088278"/>
                  <a:pt x="8862834" y="3834810"/>
                </a:cubicBezTo>
                <a:lnTo>
                  <a:pt x="9143999" y="37477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13" name="Freeform 12"/>
          <p:cNvSpPr/>
          <p:nvPr userDrawn="1"/>
        </p:nvSpPr>
        <p:spPr>
          <a:xfrm>
            <a:off x="1" y="1825864"/>
            <a:ext cx="9143999" cy="1340177"/>
          </a:xfrm>
          <a:custGeom>
            <a:avLst/>
            <a:gdLst>
              <a:gd name="connsiteX0" fmla="*/ 310106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11" fmla="*/ 0 w 10170941"/>
              <a:gd name="connsiteY11" fmla="*/ 0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7054948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143999 w 9860835"/>
              <a:gd name="connsiteY0" fmla="*/ 196948 h 7054948"/>
              <a:gd name="connsiteX1" fmla="*/ 0 w 9860835"/>
              <a:gd name="connsiteY1" fmla="*/ 2631433 h 7054948"/>
              <a:gd name="connsiteX2" fmla="*/ 169271 w 9860835"/>
              <a:gd name="connsiteY2" fmla="*/ 2737484 h 7054948"/>
              <a:gd name="connsiteX3" fmla="*/ 6005000 w 9860835"/>
              <a:gd name="connsiteY3" fmla="*/ 4418335 h 7054948"/>
              <a:gd name="connsiteX4" fmla="*/ 8862833 w 9860835"/>
              <a:gd name="connsiteY4" fmla="*/ 4031758 h 7054948"/>
              <a:gd name="connsiteX5" fmla="*/ 9143999 w 9860835"/>
              <a:gd name="connsiteY5" fmla="*/ 3944681 h 7054948"/>
              <a:gd name="connsiteX6" fmla="*/ 9143999 w 9860835"/>
              <a:gd name="connsiteY6" fmla="*/ 196948 h 7054948"/>
              <a:gd name="connsiteX7" fmla="*/ 9860835 w 9860835"/>
              <a:gd name="connsiteY7" fmla="*/ 7054948 h 7054948"/>
              <a:gd name="connsiteX8" fmla="*/ 9860835 w 9860835"/>
              <a:gd name="connsiteY8" fmla="*/ 0 h 7054948"/>
              <a:gd name="connsiteX9" fmla="*/ 9860835 w 9860835"/>
              <a:gd name="connsiteY9" fmla="*/ 7054948 h 7054948"/>
              <a:gd name="connsiteX0" fmla="*/ 9143999 w 9917106"/>
              <a:gd name="connsiteY0" fmla="*/ 196948 h 7054948"/>
              <a:gd name="connsiteX1" fmla="*/ 0 w 9917106"/>
              <a:gd name="connsiteY1" fmla="*/ 2631433 h 7054948"/>
              <a:gd name="connsiteX2" fmla="*/ 169271 w 9917106"/>
              <a:gd name="connsiteY2" fmla="*/ 2737484 h 7054948"/>
              <a:gd name="connsiteX3" fmla="*/ 6005000 w 9917106"/>
              <a:gd name="connsiteY3" fmla="*/ 4418335 h 7054948"/>
              <a:gd name="connsiteX4" fmla="*/ 8862833 w 9917106"/>
              <a:gd name="connsiteY4" fmla="*/ 4031758 h 7054948"/>
              <a:gd name="connsiteX5" fmla="*/ 9143999 w 9917106"/>
              <a:gd name="connsiteY5" fmla="*/ 3944681 h 7054948"/>
              <a:gd name="connsiteX6" fmla="*/ 9143999 w 9917106"/>
              <a:gd name="connsiteY6" fmla="*/ 196948 h 7054948"/>
              <a:gd name="connsiteX7" fmla="*/ 9917106 w 9917106"/>
              <a:gd name="connsiteY7" fmla="*/ 7054948 h 7054948"/>
              <a:gd name="connsiteX8" fmla="*/ 9860835 w 9917106"/>
              <a:gd name="connsiteY8" fmla="*/ 0 h 7054948"/>
              <a:gd name="connsiteX9" fmla="*/ 9917106 w 9917106"/>
              <a:gd name="connsiteY9" fmla="*/ 7054948 h 7054948"/>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6" fmla="*/ 9143999 w 9143999"/>
              <a:gd name="connsiteY6" fmla="*/ 0 h 4221387"/>
              <a:gd name="connsiteX0" fmla="*/ 9143999 w 9235439"/>
              <a:gd name="connsiteY0" fmla="*/ 0 h 4221387"/>
              <a:gd name="connsiteX1" fmla="*/ 0 w 9235439"/>
              <a:gd name="connsiteY1" fmla="*/ 2434485 h 4221387"/>
              <a:gd name="connsiteX2" fmla="*/ 169271 w 9235439"/>
              <a:gd name="connsiteY2" fmla="*/ 2540536 h 4221387"/>
              <a:gd name="connsiteX3" fmla="*/ 6005000 w 9235439"/>
              <a:gd name="connsiteY3" fmla="*/ 4221387 h 4221387"/>
              <a:gd name="connsiteX4" fmla="*/ 8862833 w 9235439"/>
              <a:gd name="connsiteY4" fmla="*/ 3834810 h 4221387"/>
              <a:gd name="connsiteX5" fmla="*/ 9143999 w 9235439"/>
              <a:gd name="connsiteY5" fmla="*/ 3747733 h 4221387"/>
              <a:gd name="connsiteX6" fmla="*/ 9235439 w 9235439"/>
              <a:gd name="connsiteY6" fmla="*/ 91440 h 4221387"/>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0" fmla="*/ 0 w 9143999"/>
              <a:gd name="connsiteY0" fmla="*/ 0 h 1786902"/>
              <a:gd name="connsiteX1" fmla="*/ 169271 w 9143999"/>
              <a:gd name="connsiteY1" fmla="*/ 106051 h 1786902"/>
              <a:gd name="connsiteX2" fmla="*/ 6005000 w 9143999"/>
              <a:gd name="connsiteY2" fmla="*/ 1786902 h 1786902"/>
              <a:gd name="connsiteX3" fmla="*/ 8862833 w 9143999"/>
              <a:gd name="connsiteY3" fmla="*/ 1400325 h 1786902"/>
              <a:gd name="connsiteX4" fmla="*/ 9143999 w 9143999"/>
              <a:gd name="connsiteY4" fmla="*/ 1313248 h 1786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3999" h="1786902">
                <a:moveTo>
                  <a:pt x="0" y="0"/>
                </a:moveTo>
                <a:lnTo>
                  <a:pt x="169271" y="106051"/>
                </a:lnTo>
                <a:cubicBezTo>
                  <a:pt x="1949094" y="1185829"/>
                  <a:pt x="3924735" y="1786902"/>
                  <a:pt x="6005000" y="1786902"/>
                </a:cubicBezTo>
                <a:cubicBezTo>
                  <a:pt x="6983949" y="1786902"/>
                  <a:pt x="7939725" y="1653793"/>
                  <a:pt x="8862833" y="1400325"/>
                </a:cubicBezTo>
                <a:lnTo>
                  <a:pt x="9143999" y="1313248"/>
                </a:lnTo>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lvl1pPr>
              <a:defRPr>
                <a:solidFill>
                  <a:schemeClr val="bg1"/>
                </a:solidFill>
              </a:defRPr>
            </a:lvl1p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lvl1pPr>
              <a:defRPr>
                <a:solidFill>
                  <a:schemeClr val="bg1"/>
                </a:solidFill>
              </a:defRPr>
            </a:lvl1p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4" name="Picture 13"/>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
        <p:nvSpPr>
          <p:cNvPr id="17" name="Text Placeholder 8"/>
          <p:cNvSpPr>
            <a:spLocks noGrp="1"/>
          </p:cNvSpPr>
          <p:nvPr>
            <p:ph type="body" sz="quarter" idx="19" hasCustomPrompt="1"/>
          </p:nvPr>
        </p:nvSpPr>
        <p:spPr>
          <a:xfrm>
            <a:off x="297723" y="2351305"/>
            <a:ext cx="1649580" cy="811792"/>
          </a:xfrm>
        </p:spPr>
        <p:txBody>
          <a:bodyPr>
            <a:noAutofit/>
          </a:bodyPr>
          <a:lstStyle>
            <a:lvl1pPr marL="0" indent="0">
              <a:spcBef>
                <a:spcPts val="0"/>
              </a:spcBef>
              <a:buNone/>
              <a:defRPr sz="6000" b="1">
                <a:solidFill>
                  <a:schemeClr val="accent3"/>
                </a:solidFill>
              </a:defRPr>
            </a:lvl1pPr>
          </a:lstStyle>
          <a:p>
            <a:pPr lvl="0"/>
            <a:r>
              <a:rPr lang="en-US" dirty="0" smtClean="0"/>
              <a:t>XX</a:t>
            </a:r>
          </a:p>
        </p:txBody>
      </p:sp>
    </p:spTree>
    <p:extLst>
      <p:ext uri="{BB962C8B-B14F-4D97-AF65-F5344CB8AC3E}">
        <p14:creationId xmlns:p14="http://schemas.microsoft.com/office/powerpoint/2010/main" val="4171361617"/>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3210783" y="670534"/>
            <a:ext cx="416957" cy="163313"/>
          </a:xfrm>
          <a:prstGeom prst="rect">
            <a:avLst/>
          </a:prstGeom>
          <a:noFill/>
          <a:ln w="0" cmpd="sng">
            <a:noFill/>
            <a:prstDash val="solid"/>
          </a:ln>
        </p:spPr>
        <p:txBody>
          <a:bodyPr vert="horz" lIns="0" tIns="0" rIns="0" bIns="0" anchor="t"/>
          <a:lstStyle>
            <a:lvl1pPr marL="0" marR="0" indent="0" algn="l">
              <a:lnSpc>
                <a:spcPts val="1293"/>
              </a:lnSpc>
              <a:spcAft>
                <a:spcPts val="10"/>
              </a:spcAft>
              <a:defRPr/>
            </a:lvl1pPr>
          </a:lstStyle>
          <a:p>
            <a:pPr marL="0" marR="0" indent="0" algn="l">
              <a:lnSpc>
                <a:spcPts val="1900"/>
              </a:lnSpc>
              <a:spcAft>
                <a:spcPts val="15"/>
              </a:spcAft>
            </a:pPr>
            <a:r>
              <a:rPr lang="en-US" sz="1055" spc="-68">
                <a:solidFill>
                  <a:srgbClr val="D7D9DA"/>
                </a:solidFill>
                <a:latin typeface="Tahoma" panose="02020603050405020304" pitchFamily="2"/>
              </a:rPr>
              <a:t>2,800 </a:t>
            </a:r>
          </a:p>
        </p:txBody>
      </p:sp>
      <p:sp>
        <p:nvSpPr>
          <p:cNvPr id="7" name="Text Placeholder 6"/>
          <p:cNvSpPr>
            <a:spLocks noGrp="1"/>
          </p:cNvSpPr>
          <p:nvPr>
            <p:ph type="body" idx="10"/>
          </p:nvPr>
        </p:nvSpPr>
        <p:spPr>
          <a:xfrm>
            <a:off x="1051078" y="772497"/>
            <a:ext cx="428358" cy="161585"/>
          </a:xfrm>
          <a:prstGeom prst="rect">
            <a:avLst/>
          </a:prstGeom>
          <a:noFill/>
          <a:ln w="0" cmpd="sng">
            <a:noFill/>
            <a:prstDash val="solid"/>
          </a:ln>
        </p:spPr>
        <p:txBody>
          <a:bodyPr vert="horz" lIns="0" tIns="0" rIns="0" bIns="0" anchor="t"/>
          <a:lstStyle>
            <a:lvl1pPr marL="0" marR="0" indent="0" algn="l">
              <a:lnSpc>
                <a:spcPts val="1293"/>
              </a:lnSpc>
              <a:spcAft>
                <a:spcPts val="0"/>
              </a:spcAft>
              <a:defRPr/>
            </a:lvl1pPr>
          </a:lstStyle>
          <a:p>
            <a:pPr marL="0" marR="0" indent="0" algn="l">
              <a:lnSpc>
                <a:spcPts val="1900"/>
              </a:lnSpc>
              <a:spcAft>
                <a:spcPts val="0"/>
              </a:spcAft>
            </a:pPr>
            <a:r>
              <a:rPr lang="en-US" sz="1055" spc="48">
                <a:solidFill>
                  <a:srgbClr val="D7D9DA"/>
                </a:solidFill>
                <a:latin typeface="Tahoma" panose="02020603050405020304" pitchFamily="2"/>
              </a:rPr>
              <a:t>0.05 </a:t>
            </a:r>
          </a:p>
        </p:txBody>
      </p:sp>
      <p:sp>
        <p:nvSpPr>
          <p:cNvPr id="8" name="Text Placeholder 7"/>
          <p:cNvSpPr>
            <a:spLocks noGrp="1"/>
          </p:cNvSpPr>
          <p:nvPr>
            <p:ph type="body" idx="10"/>
          </p:nvPr>
        </p:nvSpPr>
        <p:spPr>
          <a:xfrm>
            <a:off x="1099940" y="934082"/>
            <a:ext cx="846943" cy="63943"/>
          </a:xfrm>
          <a:prstGeom prst="rect">
            <a:avLst/>
          </a:prstGeom>
          <a:noFill/>
          <a:ln w="0" cmpd="sng">
            <a:noFill/>
            <a:prstDash val="solid"/>
          </a:ln>
        </p:spPr>
        <p:txBody>
          <a:bodyPr vert="horz" lIns="0" tIns="4445" rIns="0" bIns="0" anchor="t"/>
          <a:lstStyle>
            <a:lvl1pPr marL="0" marR="0" indent="0" algn="l">
              <a:lnSpc>
                <a:spcPts val="476"/>
              </a:lnSpc>
              <a:spcAft>
                <a:spcPts val="0"/>
              </a:spcAft>
              <a:defRPr/>
            </a:lvl1pPr>
          </a:lstStyle>
          <a:p>
            <a:pPr marL="0" marR="0" indent="0" algn="l">
              <a:lnSpc>
                <a:spcPts val="700"/>
              </a:lnSpc>
              <a:spcAft>
                <a:spcPts val="0"/>
              </a:spcAft>
            </a:pPr>
            <a:r>
              <a:rPr lang="en-US" sz="408" spc="-20">
                <a:solidFill>
                  <a:srgbClr val="D7D9DA"/>
                </a:solidFill>
                <a:latin typeface="Tahoma" panose="02020603050405020304" pitchFamily="2"/>
              </a:rPr>
              <a:t>seconds between each motion </a:t>
            </a:r>
          </a:p>
        </p:txBody>
      </p:sp>
      <p:sp>
        <p:nvSpPr>
          <p:cNvPr id="9" name="Text Placeholder 8"/>
          <p:cNvSpPr>
            <a:spLocks noGrp="1"/>
          </p:cNvSpPr>
          <p:nvPr>
            <p:ph type="body" idx="10"/>
          </p:nvPr>
        </p:nvSpPr>
        <p:spPr>
          <a:xfrm>
            <a:off x="1102112" y="998025"/>
            <a:ext cx="675383" cy="61782"/>
          </a:xfrm>
          <a:prstGeom prst="rect">
            <a:avLst/>
          </a:prstGeom>
          <a:noFill/>
          <a:ln w="0" cmpd="sng">
            <a:noFill/>
            <a:prstDash val="solid"/>
          </a:ln>
        </p:spPr>
        <p:txBody>
          <a:bodyPr vert="horz" lIns="0" tIns="0" rIns="0" bIns="0" anchor="t"/>
          <a:lstStyle>
            <a:lvl1pPr marL="0" marR="0" indent="0" algn="l">
              <a:lnSpc>
                <a:spcPts val="476"/>
              </a:lnSpc>
              <a:spcAft>
                <a:spcPts val="0"/>
              </a:spcAft>
              <a:defRPr/>
            </a:lvl1pPr>
          </a:lstStyle>
          <a:p>
            <a:pPr marL="0" marR="0" indent="0" algn="l">
              <a:lnSpc>
                <a:spcPts val="700"/>
              </a:lnSpc>
              <a:spcAft>
                <a:spcPts val="0"/>
              </a:spcAft>
            </a:pPr>
            <a:r>
              <a:rPr lang="en-US" sz="408" spc="-24">
                <a:solidFill>
                  <a:srgbClr val="D7D9DA"/>
                </a:solidFill>
                <a:latin typeface="Tahoma" panose="02020603050405020304" pitchFamily="2"/>
              </a:rPr>
              <a:t>measurement on a ship. </a:t>
            </a:r>
          </a:p>
        </p:txBody>
      </p:sp>
      <p:sp>
        <p:nvSpPr>
          <p:cNvPr id="10" name="Text Placeholder 9"/>
          <p:cNvSpPr>
            <a:spLocks noGrp="1"/>
          </p:cNvSpPr>
          <p:nvPr>
            <p:ph type="body" idx="10"/>
          </p:nvPr>
        </p:nvSpPr>
        <p:spPr>
          <a:xfrm>
            <a:off x="3202640" y="833848"/>
            <a:ext cx="711758" cy="184483"/>
          </a:xfrm>
          <a:prstGeom prst="rect">
            <a:avLst/>
          </a:prstGeom>
          <a:noFill/>
          <a:ln w="0" cmpd="sng">
            <a:noFill/>
            <a:prstDash val="solid"/>
          </a:ln>
        </p:spPr>
        <p:txBody>
          <a:bodyPr vert="horz" lIns="0" tIns="1270" rIns="0" bIns="0" anchor="t"/>
          <a:lstStyle>
            <a:lvl1pPr marL="0" marR="0" indent="0" algn="l">
              <a:lnSpc>
                <a:spcPts val="476"/>
              </a:lnSpc>
              <a:spcAft>
                <a:spcPts val="0"/>
              </a:spcAft>
              <a:defRPr/>
            </a:lvl1pPr>
          </a:lstStyle>
          <a:p>
            <a:pPr marL="0" marR="0" indent="0" algn="l">
              <a:lnSpc>
                <a:spcPts val="700"/>
              </a:lnSpc>
              <a:spcAft>
                <a:spcPts val="0"/>
              </a:spcAft>
            </a:pPr>
            <a:r>
              <a:rPr lang="en-US" sz="408" spc="-7">
                <a:solidFill>
                  <a:srgbClr val="D7D9DA"/>
                </a:solidFill>
                <a:latin typeface="Tahoma" panose="02020603050405020304" pitchFamily="2"/>
              </a:rPr>
              <a:t>sensors hardwired into the Triple E vessel's main control system. </a:t>
            </a:r>
          </a:p>
        </p:txBody>
      </p:sp>
      <p:sp>
        <p:nvSpPr>
          <p:cNvPr id="11" name="Text Placeholder 10"/>
          <p:cNvSpPr>
            <a:spLocks noGrp="1"/>
          </p:cNvSpPr>
          <p:nvPr>
            <p:ph type="body" idx="10"/>
          </p:nvPr>
        </p:nvSpPr>
        <p:spPr>
          <a:xfrm>
            <a:off x="3429577" y="1574806"/>
            <a:ext cx="414242" cy="162881"/>
          </a:xfrm>
          <a:prstGeom prst="rect">
            <a:avLst/>
          </a:prstGeom>
          <a:noFill/>
          <a:ln w="0" cmpd="sng">
            <a:noFill/>
            <a:prstDash val="solid"/>
          </a:ln>
        </p:spPr>
        <p:txBody>
          <a:bodyPr vert="horz" lIns="0" tIns="0" rIns="0" bIns="0" anchor="t"/>
          <a:lstStyle>
            <a:lvl1pPr marL="0" marR="0" indent="0" algn="l">
              <a:lnSpc>
                <a:spcPts val="1293"/>
              </a:lnSpc>
              <a:spcAft>
                <a:spcPts val="0"/>
              </a:spcAft>
              <a:defRPr/>
            </a:lvl1pPr>
          </a:lstStyle>
          <a:p>
            <a:pPr marL="0" marR="0" indent="0" algn="l">
              <a:lnSpc>
                <a:spcPts val="1900"/>
              </a:lnSpc>
              <a:spcAft>
                <a:spcPts val="0"/>
              </a:spcAft>
            </a:pPr>
            <a:r>
              <a:rPr lang="en-US" sz="1055" spc="-71">
                <a:solidFill>
                  <a:srgbClr val="D7D9DA"/>
                </a:solidFill>
                <a:latin typeface="Tahoma" panose="02020603050405020304" pitchFamily="2"/>
              </a:rPr>
              <a:t>5,000 </a:t>
            </a:r>
          </a:p>
        </p:txBody>
      </p:sp>
      <p:sp>
        <p:nvSpPr>
          <p:cNvPr id="12" name="Text Placeholder 11"/>
          <p:cNvSpPr>
            <a:spLocks noGrp="1"/>
          </p:cNvSpPr>
          <p:nvPr>
            <p:ph type="body" idx="10"/>
          </p:nvPr>
        </p:nvSpPr>
        <p:spPr>
          <a:xfrm>
            <a:off x="3421434" y="1737687"/>
            <a:ext cx="776907" cy="64375"/>
          </a:xfrm>
          <a:prstGeom prst="rect">
            <a:avLst/>
          </a:prstGeom>
          <a:noFill/>
          <a:ln w="0" cmpd="sng">
            <a:noFill/>
            <a:prstDash val="solid"/>
          </a:ln>
        </p:spPr>
        <p:txBody>
          <a:bodyPr vert="horz" lIns="0" tIns="2540" rIns="0" bIns="0" anchor="t"/>
          <a:lstStyle>
            <a:lvl1pPr marL="0" marR="0" indent="0" algn="l">
              <a:lnSpc>
                <a:spcPts val="476"/>
              </a:lnSpc>
              <a:spcAft>
                <a:spcPts val="0"/>
              </a:spcAft>
              <a:defRPr/>
            </a:lvl1pPr>
          </a:lstStyle>
          <a:p>
            <a:pPr marL="0" marR="0" indent="0" algn="l">
              <a:lnSpc>
                <a:spcPts val="700"/>
              </a:lnSpc>
              <a:spcAft>
                <a:spcPts val="0"/>
              </a:spcAft>
            </a:pPr>
            <a:r>
              <a:rPr lang="en-US" sz="408" spc="-20">
                <a:solidFill>
                  <a:srgbClr val="D7D9DA"/>
                </a:solidFill>
                <a:latin typeface="Tahoma" panose="02020603050405020304" pitchFamily="2"/>
              </a:rPr>
              <a:t>Data tags on modern vessel </a:t>
            </a:r>
          </a:p>
        </p:txBody>
      </p:sp>
      <p:sp>
        <p:nvSpPr>
          <p:cNvPr id="13" name="Text Placeholder 12"/>
          <p:cNvSpPr>
            <a:spLocks noGrp="1"/>
          </p:cNvSpPr>
          <p:nvPr>
            <p:ph type="body" idx="10"/>
          </p:nvPr>
        </p:nvSpPr>
        <p:spPr>
          <a:xfrm>
            <a:off x="8201233" y="1996914"/>
            <a:ext cx="753019" cy="260523"/>
          </a:xfrm>
          <a:prstGeom prst="rect">
            <a:avLst/>
          </a:prstGeom>
          <a:noFill/>
          <a:ln w="0" cmpd="sng">
            <a:noFill/>
            <a:prstDash val="solid"/>
          </a:ln>
        </p:spPr>
        <p:txBody>
          <a:bodyPr vert="horz" lIns="0" tIns="5080" rIns="0" bIns="0" anchor="t"/>
          <a:lstStyle>
            <a:lvl1pPr marL="0" marR="0" indent="0" algn="l">
              <a:lnSpc>
                <a:spcPts val="1973"/>
              </a:lnSpc>
              <a:spcAft>
                <a:spcPts val="0"/>
              </a:spcAft>
              <a:defRPr/>
            </a:lvl1pPr>
          </a:lstStyle>
          <a:p>
            <a:pPr marL="0" marR="0" indent="0" algn="l">
              <a:lnSpc>
                <a:spcPts val="2900"/>
              </a:lnSpc>
              <a:spcAft>
                <a:spcPts val="0"/>
              </a:spcAft>
            </a:pPr>
            <a:r>
              <a:rPr lang="en-US" sz="1701" b="1" spc="-95">
                <a:solidFill>
                  <a:srgbClr val="000000"/>
                </a:solidFill>
                <a:latin typeface="Tahoma" panose="02020603050405020304" pitchFamily="2"/>
              </a:rPr>
              <a:t>$20M </a:t>
            </a:r>
          </a:p>
        </p:txBody>
      </p:sp>
      <p:sp>
        <p:nvSpPr>
          <p:cNvPr id="14" name="Text Placeholder 13"/>
          <p:cNvSpPr>
            <a:spLocks noGrp="1"/>
          </p:cNvSpPr>
          <p:nvPr>
            <p:ph type="body" idx="10"/>
          </p:nvPr>
        </p:nvSpPr>
        <p:spPr>
          <a:xfrm>
            <a:off x="6637645" y="2264350"/>
            <a:ext cx="2334523" cy="267868"/>
          </a:xfrm>
          <a:prstGeom prst="rect">
            <a:avLst/>
          </a:prstGeom>
          <a:noFill/>
          <a:ln w="0" cmpd="sng">
            <a:noFill/>
            <a:prstDash val="solid"/>
          </a:ln>
        </p:spPr>
        <p:txBody>
          <a:bodyPr vert="horz" lIns="0" tIns="5080" rIns="0" bIns="0" anchor="t"/>
          <a:lstStyle>
            <a:lvl1pPr marL="0" marR="0" indent="0" algn="l">
              <a:lnSpc>
                <a:spcPts val="2109"/>
              </a:lnSpc>
              <a:spcAft>
                <a:spcPts val="0"/>
              </a:spcAft>
              <a:defRPr/>
            </a:lvl1pPr>
          </a:lstStyle>
          <a:p>
            <a:pPr marL="0" marR="0" indent="0" algn="l">
              <a:lnSpc>
                <a:spcPts val="3100"/>
              </a:lnSpc>
              <a:spcAft>
                <a:spcPts val="0"/>
              </a:spcAft>
            </a:pPr>
            <a:r>
              <a:rPr lang="en-US" sz="1701" b="1" spc="0">
                <a:solidFill>
                  <a:srgbClr val="000000"/>
                </a:solidFill>
                <a:latin typeface="Tahoma" panose="02020603050405020304" pitchFamily="2"/>
              </a:rPr>
              <a:t>fuel cost savings </a:t>
            </a:r>
          </a:p>
        </p:txBody>
      </p:sp>
      <p:sp>
        <p:nvSpPr>
          <p:cNvPr id="15" name="Text Placeholder 14"/>
          <p:cNvSpPr>
            <a:spLocks noGrp="1"/>
          </p:cNvSpPr>
          <p:nvPr>
            <p:ph type="body" idx="10"/>
          </p:nvPr>
        </p:nvSpPr>
        <p:spPr>
          <a:xfrm>
            <a:off x="108040" y="2651030"/>
            <a:ext cx="375695" cy="161585"/>
          </a:xfrm>
          <a:prstGeom prst="rect">
            <a:avLst/>
          </a:prstGeom>
          <a:noFill/>
          <a:ln w="0" cmpd="sng">
            <a:noFill/>
            <a:prstDash val="solid"/>
          </a:ln>
        </p:spPr>
        <p:txBody>
          <a:bodyPr vert="horz" lIns="0" tIns="0" rIns="0" bIns="0" anchor="t"/>
          <a:lstStyle>
            <a:lvl1pPr marL="0" marR="0" indent="0" algn="l">
              <a:lnSpc>
                <a:spcPts val="1293"/>
              </a:lnSpc>
              <a:spcAft>
                <a:spcPts val="0"/>
              </a:spcAft>
              <a:defRPr/>
            </a:lvl1pPr>
          </a:lstStyle>
          <a:p>
            <a:pPr marL="0" marR="0" indent="0" algn="l">
              <a:lnSpc>
                <a:spcPts val="1900"/>
              </a:lnSpc>
              <a:spcAft>
                <a:spcPts val="0"/>
              </a:spcAft>
            </a:pPr>
            <a:r>
              <a:rPr lang="en-US" sz="1055" spc="51">
                <a:solidFill>
                  <a:srgbClr val="D7D9DA"/>
                </a:solidFill>
                <a:latin typeface="Tahoma" panose="02020603050405020304" pitchFamily="2"/>
              </a:rPr>
              <a:t>200 </a:t>
            </a:r>
          </a:p>
        </p:txBody>
      </p:sp>
      <p:sp>
        <p:nvSpPr>
          <p:cNvPr id="16" name="Text Placeholder 15"/>
          <p:cNvSpPr>
            <a:spLocks noGrp="1"/>
          </p:cNvSpPr>
          <p:nvPr>
            <p:ph type="body" idx="10"/>
          </p:nvPr>
        </p:nvSpPr>
        <p:spPr>
          <a:xfrm>
            <a:off x="7929776" y="2532218"/>
            <a:ext cx="1040220" cy="260091"/>
          </a:xfrm>
          <a:prstGeom prst="rect">
            <a:avLst/>
          </a:prstGeom>
          <a:noFill/>
          <a:ln w="0" cmpd="sng">
            <a:noFill/>
            <a:prstDash val="solid"/>
          </a:ln>
        </p:spPr>
        <p:txBody>
          <a:bodyPr vert="horz" lIns="0" tIns="4445" rIns="0" bIns="0" anchor="t"/>
          <a:lstStyle>
            <a:lvl1pPr marL="0" marR="0" indent="0" algn="l">
              <a:lnSpc>
                <a:spcPts val="1973"/>
              </a:lnSpc>
              <a:spcAft>
                <a:spcPts val="0"/>
              </a:spcAft>
              <a:defRPr/>
            </a:lvl1pPr>
          </a:lstStyle>
          <a:p>
            <a:pPr marL="0" marR="0" indent="0" algn="l">
              <a:lnSpc>
                <a:spcPts val="2900"/>
              </a:lnSpc>
              <a:spcAft>
                <a:spcPts val="0"/>
              </a:spcAft>
            </a:pPr>
            <a:r>
              <a:rPr lang="en-US" sz="1701" b="1" spc="-48">
                <a:solidFill>
                  <a:srgbClr val="000000"/>
                </a:solidFill>
                <a:latin typeface="Tahoma" panose="02020603050405020304" pitchFamily="2"/>
              </a:rPr>
              <a:t>in 2014 </a:t>
            </a:r>
          </a:p>
        </p:txBody>
      </p:sp>
      <p:sp>
        <p:nvSpPr>
          <p:cNvPr id="17" name="Text Placeholder 16"/>
          <p:cNvSpPr>
            <a:spLocks noGrp="1"/>
          </p:cNvSpPr>
          <p:nvPr>
            <p:ph type="body" idx="10"/>
          </p:nvPr>
        </p:nvSpPr>
        <p:spPr>
          <a:xfrm>
            <a:off x="153645" y="2812615"/>
            <a:ext cx="933266" cy="186212"/>
          </a:xfrm>
          <a:prstGeom prst="rect">
            <a:avLst/>
          </a:prstGeom>
          <a:noFill/>
          <a:ln w="0" cmpd="sng">
            <a:noFill/>
            <a:prstDash val="solid"/>
          </a:ln>
        </p:spPr>
        <p:txBody>
          <a:bodyPr vert="horz" lIns="0" tIns="3810" rIns="0" bIns="0" anchor="t"/>
          <a:lstStyle>
            <a:lvl1pPr marL="0" marR="0" indent="0" algn="l">
              <a:lnSpc>
                <a:spcPts val="476"/>
              </a:lnSpc>
              <a:spcAft>
                <a:spcPts val="14"/>
              </a:spcAft>
              <a:defRPr/>
            </a:lvl1pPr>
          </a:lstStyle>
          <a:p>
            <a:pPr marL="0" marR="0" indent="0" algn="l">
              <a:lnSpc>
                <a:spcPts val="700"/>
              </a:lnSpc>
              <a:spcAft>
                <a:spcPts val="20"/>
              </a:spcAft>
            </a:pPr>
            <a:r>
              <a:rPr lang="en-US" sz="408" spc="-10">
                <a:solidFill>
                  <a:srgbClr val="D7D9DA"/>
                </a:solidFill>
                <a:latin typeface="Tahoma" panose="02020603050405020304" pitchFamily="2"/>
              </a:rPr>
              <a:t>sensors in a modern main engine room measuring temperature, pressure and operations. </a:t>
            </a:r>
          </a:p>
        </p:txBody>
      </p:sp>
      <p:sp>
        <p:nvSpPr>
          <p:cNvPr id="18" name="Text Placeholder 17"/>
          <p:cNvSpPr>
            <a:spLocks noGrp="1"/>
          </p:cNvSpPr>
          <p:nvPr>
            <p:ph type="body" idx="10"/>
          </p:nvPr>
        </p:nvSpPr>
        <p:spPr>
          <a:xfrm>
            <a:off x="6322214" y="2738304"/>
            <a:ext cx="1013617" cy="287310"/>
          </a:xfrm>
          <a:prstGeom prst="rect">
            <a:avLst/>
          </a:prstGeom>
          <a:noFill/>
          <a:ln w="0" cmpd="sng">
            <a:noFill/>
            <a:prstDash val="solid"/>
          </a:ln>
        </p:spPr>
        <p:txBody>
          <a:bodyPr vert="horz" lIns="0" tIns="0" rIns="0" bIns="0" anchor="t"/>
          <a:lstStyle>
            <a:lvl1pPr marL="0" marR="0" indent="0" algn="just">
              <a:lnSpc>
                <a:spcPts val="476"/>
              </a:lnSpc>
              <a:spcBef>
                <a:spcPts val="0"/>
              </a:spcBef>
              <a:spcAft>
                <a:spcPts val="0"/>
              </a:spcAft>
              <a:defRPr/>
            </a:lvl1pPr>
          </a:lstStyle>
          <a:p>
            <a:pPr marL="0" marR="0" indent="0" algn="l">
              <a:lnSpc>
                <a:spcPts val="1900"/>
              </a:lnSpc>
              <a:spcAft>
                <a:spcPts val="0"/>
              </a:spcAft>
            </a:pPr>
            <a:r>
              <a:rPr lang="en-US" sz="1055" spc="0">
                <a:solidFill>
                  <a:srgbClr val="D7D9DA"/>
                </a:solidFill>
                <a:latin typeface="Tahoma" panose="02020603050405020304" pitchFamily="2"/>
              </a:rPr>
              <a:t>30 TB </a:t>
            </a:r>
          </a:p>
          <a:p>
            <a:pPr marL="0" marR="0" indent="0" algn="just">
              <a:lnSpc>
                <a:spcPts val="700"/>
              </a:lnSpc>
              <a:spcBef>
                <a:spcPts val="0"/>
              </a:spcBef>
              <a:spcAft>
                <a:spcPts val="0"/>
              </a:spcAft>
            </a:pPr>
            <a:r>
              <a:rPr lang="en-US" sz="408" spc="-10">
                <a:solidFill>
                  <a:srgbClr val="D7D9DA"/>
                </a:solidFill>
                <a:latin typeface="Tahoma" panose="02020603050405020304" pitchFamily="2"/>
              </a:rPr>
              <a:t>data transmitted by the Maersk Line fleet over satellite link every month. </a:t>
            </a:r>
          </a:p>
        </p:txBody>
      </p:sp>
      <p:sp>
        <p:nvSpPr>
          <p:cNvPr id="19" name="Text Placeholder 18"/>
          <p:cNvSpPr>
            <a:spLocks noGrp="1"/>
          </p:cNvSpPr>
          <p:nvPr>
            <p:ph type="body" idx="10"/>
          </p:nvPr>
        </p:nvSpPr>
        <p:spPr>
          <a:xfrm>
            <a:off x="6697365" y="3461980"/>
            <a:ext cx="1016332" cy="285582"/>
          </a:xfrm>
          <a:prstGeom prst="rect">
            <a:avLst/>
          </a:prstGeom>
          <a:noFill/>
          <a:ln w="0" cmpd="sng">
            <a:noFill/>
            <a:prstDash val="solid"/>
          </a:ln>
        </p:spPr>
        <p:txBody>
          <a:bodyPr vert="horz" lIns="0" tIns="0" rIns="0" bIns="0" anchor="t"/>
          <a:lstStyle>
            <a:lvl1pPr marL="0" marR="0" indent="0" algn="l">
              <a:lnSpc>
                <a:spcPts val="476"/>
              </a:lnSpc>
              <a:spcBef>
                <a:spcPts val="24"/>
              </a:spcBef>
              <a:spcAft>
                <a:spcPts val="0"/>
              </a:spcAft>
              <a:defRPr/>
            </a:lvl1pPr>
          </a:lstStyle>
          <a:p>
            <a:pPr marL="0" marR="0" indent="0" algn="l">
              <a:lnSpc>
                <a:spcPts val="1900"/>
              </a:lnSpc>
              <a:spcAft>
                <a:spcPts val="0"/>
              </a:spcAft>
            </a:pPr>
            <a:r>
              <a:rPr lang="en-US" sz="1055" spc="-3">
                <a:solidFill>
                  <a:srgbClr val="D7D9DA"/>
                </a:solidFill>
                <a:latin typeface="Tahoma" panose="02020603050405020304" pitchFamily="2"/>
              </a:rPr>
              <a:t>2TB </a:t>
            </a:r>
          </a:p>
          <a:p>
            <a:pPr marL="0" marR="0" indent="0" algn="l">
              <a:lnSpc>
                <a:spcPts val="700"/>
              </a:lnSpc>
              <a:spcBef>
                <a:spcPts val="35"/>
              </a:spcBef>
              <a:spcAft>
                <a:spcPts val="0"/>
              </a:spcAft>
            </a:pPr>
            <a:r>
              <a:rPr lang="en-US" sz="408" spc="0">
                <a:solidFill>
                  <a:srgbClr val="D7D9DA"/>
                </a:solidFill>
                <a:latin typeface="Tahoma" panose="02020603050405020304" pitchFamily="2"/>
              </a:rPr>
              <a:t>Data generated every 100 days by a modern vessel </a:t>
            </a:r>
          </a:p>
        </p:txBody>
      </p:sp>
      <p:sp>
        <p:nvSpPr>
          <p:cNvPr id="20" name="Text Placeholder 19"/>
          <p:cNvSpPr>
            <a:spLocks noGrp="1"/>
          </p:cNvSpPr>
          <p:nvPr>
            <p:ph type="body" idx="10"/>
          </p:nvPr>
        </p:nvSpPr>
        <p:spPr>
          <a:xfrm>
            <a:off x="372438" y="3914331"/>
            <a:ext cx="758448" cy="347364"/>
          </a:xfrm>
          <a:prstGeom prst="rect">
            <a:avLst/>
          </a:prstGeom>
          <a:noFill/>
          <a:ln w="0" cmpd="sng">
            <a:noFill/>
            <a:prstDash val="solid"/>
          </a:ln>
        </p:spPr>
        <p:txBody>
          <a:bodyPr vert="horz" lIns="0" tIns="0" rIns="0" bIns="0" anchor="t"/>
          <a:lstStyle>
            <a:lvl1pPr marL="0" marR="0" indent="0" algn="l">
              <a:lnSpc>
                <a:spcPts val="476"/>
              </a:lnSpc>
              <a:spcBef>
                <a:spcPts val="17"/>
              </a:spcBef>
              <a:spcAft>
                <a:spcPts val="17"/>
              </a:spcAft>
              <a:defRPr/>
            </a:lvl1pPr>
          </a:lstStyle>
          <a:p>
            <a:pPr marL="0" marR="0" indent="0" algn="l">
              <a:lnSpc>
                <a:spcPts val="1900"/>
              </a:lnSpc>
              <a:spcAft>
                <a:spcPts val="0"/>
              </a:spcAft>
            </a:pPr>
            <a:r>
              <a:rPr lang="en-US" sz="1055" spc="-3">
                <a:solidFill>
                  <a:srgbClr val="D7D9DA"/>
                </a:solidFill>
                <a:latin typeface="Tahoma" panose="02020603050405020304" pitchFamily="2"/>
              </a:rPr>
              <a:t>2 GB </a:t>
            </a:r>
          </a:p>
          <a:p>
            <a:pPr marL="0" marR="0" indent="0" algn="l">
              <a:lnSpc>
                <a:spcPts val="700"/>
              </a:lnSpc>
              <a:spcBef>
                <a:spcPts val="25"/>
              </a:spcBef>
              <a:spcAft>
                <a:spcPts val="25"/>
              </a:spcAft>
            </a:pPr>
            <a:r>
              <a:rPr lang="en-US" sz="408" spc="-10">
                <a:solidFill>
                  <a:srgbClr val="D7D9DA"/>
                </a:solidFill>
                <a:latin typeface="Tahoma" panose="02020603050405020304" pitchFamily="2"/>
              </a:rPr>
              <a:t>data stored every day from the main control system of a Triple E vessel. </a:t>
            </a:r>
          </a:p>
        </p:txBody>
      </p:sp>
      <p:sp>
        <p:nvSpPr>
          <p:cNvPr id="21" name="Text Placeholder 20"/>
          <p:cNvSpPr>
            <a:spLocks noGrp="1"/>
          </p:cNvSpPr>
          <p:nvPr>
            <p:ph type="body" idx="10"/>
          </p:nvPr>
        </p:nvSpPr>
        <p:spPr>
          <a:xfrm>
            <a:off x="2199338" y="4212874"/>
            <a:ext cx="724788" cy="345636"/>
          </a:xfrm>
          <a:prstGeom prst="rect">
            <a:avLst/>
          </a:prstGeom>
          <a:noFill/>
          <a:ln w="0" cmpd="sng">
            <a:noFill/>
            <a:prstDash val="solid"/>
          </a:ln>
        </p:spPr>
        <p:txBody>
          <a:bodyPr vert="horz" lIns="0" tIns="0" rIns="0" bIns="0" anchor="t"/>
          <a:lstStyle>
            <a:lvl1pPr marL="0" marR="0" indent="0" algn="l">
              <a:lnSpc>
                <a:spcPts val="476"/>
              </a:lnSpc>
              <a:spcBef>
                <a:spcPts val="10"/>
              </a:spcBef>
              <a:spcAft>
                <a:spcPts val="0"/>
              </a:spcAft>
              <a:defRPr/>
            </a:lvl1pPr>
          </a:lstStyle>
          <a:p>
            <a:pPr marL="0" marR="0" indent="0" algn="l">
              <a:lnSpc>
                <a:spcPts val="1900"/>
              </a:lnSpc>
              <a:spcAft>
                <a:spcPts val="0"/>
              </a:spcAft>
            </a:pPr>
            <a:r>
              <a:rPr lang="en-US" sz="1055" spc="-17">
                <a:solidFill>
                  <a:srgbClr val="D7D9DA"/>
                </a:solidFill>
                <a:latin typeface="Tahoma" panose="02020603050405020304" pitchFamily="2"/>
              </a:rPr>
              <a:t>4,000 </a:t>
            </a:r>
          </a:p>
          <a:p>
            <a:pPr marL="0" marR="0" indent="0" algn="l">
              <a:lnSpc>
                <a:spcPts val="700"/>
              </a:lnSpc>
              <a:spcBef>
                <a:spcPts val="15"/>
              </a:spcBef>
              <a:spcAft>
                <a:spcPts val="0"/>
              </a:spcAft>
            </a:pPr>
            <a:r>
              <a:rPr lang="en-US" sz="408" spc="-10">
                <a:solidFill>
                  <a:srgbClr val="D7D9DA"/>
                </a:solidFill>
                <a:latin typeface="Tahoma" panose="02020603050405020304" pitchFamily="2"/>
              </a:rPr>
              <a:t>channels monitored on the Triple E for situational awareness and alarms. </a:t>
            </a:r>
          </a:p>
        </p:txBody>
      </p:sp>
    </p:spTree>
    <p:extLst>
      <p:ext uri="{BB962C8B-B14F-4D97-AF65-F5344CB8AC3E}">
        <p14:creationId xmlns:p14="http://schemas.microsoft.com/office/powerpoint/2010/main" val="19297863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pSp>
        <p:nvGrpSpPr>
          <p:cNvPr id="16" name="Group 15"/>
          <p:cNvGrpSpPr/>
          <p:nvPr userDrawn="1"/>
        </p:nvGrpSpPr>
        <p:grpSpPr>
          <a:xfrm>
            <a:off x="-16667" y="-1"/>
            <a:ext cx="9160667" cy="5142660"/>
            <a:chOff x="0" y="0"/>
            <a:chExt cx="9144000" cy="6933384"/>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023360"/>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22326"/>
            <a:stretch/>
          </p:blipFill>
          <p:spPr>
            <a:xfrm>
              <a:off x="0" y="3808288"/>
              <a:ext cx="9144000" cy="3125096"/>
            </a:xfrm>
            <a:prstGeom prst="rect">
              <a:avLst/>
            </a:prstGeom>
          </p:spPr>
        </p:pic>
      </p:grpSp>
      <p:sp>
        <p:nvSpPr>
          <p:cNvPr id="9" name="Rectangle 2"/>
          <p:cNvSpPr>
            <a:spLocks noGrp="1" noChangeArrowheads="1"/>
          </p:cNvSpPr>
          <p:nvPr>
            <p:ph idx="1"/>
          </p:nvPr>
        </p:nvSpPr>
        <p:spPr bwMode="auto">
          <a:xfrm>
            <a:off x="252413" y="927846"/>
            <a:ext cx="8494458" cy="3701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noAutofit/>
          </a:bodyPr>
          <a:lstStyle>
            <a:lvl1pPr marL="171450" indent="-171450">
              <a:lnSpc>
                <a:spcPct val="100000"/>
              </a:lnSpc>
              <a:spcBef>
                <a:spcPts val="0"/>
              </a:spcBef>
              <a:spcAft>
                <a:spcPts val="900"/>
              </a:spcAft>
              <a:buFontTx/>
              <a:buBlip>
                <a:blip r:embed="rId3"/>
              </a:buBlip>
              <a:defRPr sz="1500"/>
            </a:lvl1pPr>
            <a:lvl2pPr>
              <a:lnSpc>
                <a:spcPct val="100000"/>
              </a:lnSpc>
              <a:spcBef>
                <a:spcPts val="0"/>
              </a:spcBef>
              <a:spcAft>
                <a:spcPts val="900"/>
              </a:spcAft>
              <a:buClr>
                <a:schemeClr val="bg2"/>
              </a:buClr>
              <a:defRPr sz="1350"/>
            </a:lvl2pPr>
            <a:lvl3pPr>
              <a:lnSpc>
                <a:spcPct val="100000"/>
              </a:lnSpc>
              <a:spcBef>
                <a:spcPts val="0"/>
              </a:spcBef>
              <a:spcAft>
                <a:spcPts val="900"/>
              </a:spcAft>
              <a:buClr>
                <a:schemeClr val="bg2"/>
              </a:buClr>
              <a:defRPr sz="1200"/>
            </a:lvl3pPr>
            <a:lvl4pPr>
              <a:lnSpc>
                <a:spcPct val="100000"/>
              </a:lnSpc>
              <a:spcBef>
                <a:spcPts val="0"/>
              </a:spcBef>
              <a:spcAft>
                <a:spcPts val="900"/>
              </a:spcAft>
              <a:buClr>
                <a:schemeClr val="bg2"/>
              </a:buClr>
              <a:defRPr sz="1050"/>
            </a:lvl4pPr>
            <a:lvl5pPr>
              <a:lnSpc>
                <a:spcPct val="100000"/>
              </a:lnSpc>
              <a:spcBef>
                <a:spcPts val="0"/>
              </a:spcBef>
              <a:spcAft>
                <a:spcPts val="900"/>
              </a:spcAft>
              <a:buClr>
                <a:schemeClr val="bg2"/>
              </a:buClr>
              <a:defRPr sz="1050"/>
            </a:lvl5pPr>
          </a:lstStyle>
          <a:p>
            <a:pPr lvl="0">
              <a:spcBef>
                <a:spcPts val="1350"/>
              </a:spcBef>
            </a:pPr>
            <a:r>
              <a:rPr lang="en-US" dirty="0" smtClean="0">
                <a:sym typeface="Hermes-Thin" charset="0"/>
              </a:rPr>
              <a:t>Click to edit Master text styles</a:t>
            </a:r>
          </a:p>
          <a:p>
            <a:pPr lvl="1"/>
            <a:r>
              <a:rPr lang="en-US" dirty="0" smtClean="0">
                <a:sym typeface="Hermes-Thin" charset="0"/>
              </a:rPr>
              <a:t>Second level</a:t>
            </a:r>
          </a:p>
          <a:p>
            <a:pPr lvl="2"/>
            <a:r>
              <a:rPr lang="en-US" dirty="0" smtClean="0">
                <a:sym typeface="Hermes-Thin" charset="0"/>
              </a:rPr>
              <a:t>Third level</a:t>
            </a:r>
          </a:p>
          <a:p>
            <a:pPr lvl="3"/>
            <a:r>
              <a:rPr lang="en-US" dirty="0" smtClean="0">
                <a:sym typeface="Hermes-Thin" charset="0"/>
              </a:rPr>
              <a:t>Fourth level</a:t>
            </a:r>
          </a:p>
          <a:p>
            <a:pPr lvl="4"/>
            <a:r>
              <a:rPr lang="en-US" dirty="0" smtClean="0">
                <a:sym typeface="Hermes-Thin" charset="0"/>
              </a:rPr>
              <a:t>Fifth level</a:t>
            </a:r>
          </a:p>
        </p:txBody>
      </p:sp>
      <p:pic>
        <p:nvPicPr>
          <p:cNvPr id="10"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74" t="79550" r="89562"/>
          <a:stretch/>
        </p:blipFill>
        <p:spPr bwMode="auto">
          <a:xfrm>
            <a:off x="53540" y="4792379"/>
            <a:ext cx="895350" cy="21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27653" y="4773842"/>
            <a:ext cx="897260" cy="262112"/>
          </a:xfrm>
          <a:prstGeom prst="rect">
            <a:avLst/>
          </a:prstGeom>
        </p:spPr>
      </p:pic>
      <p:cxnSp>
        <p:nvCxnSpPr>
          <p:cNvPr id="12" name="Straight Connector 11"/>
          <p:cNvCxnSpPr/>
          <p:nvPr userDrawn="1"/>
        </p:nvCxnSpPr>
        <p:spPr bwMode="auto">
          <a:xfrm>
            <a:off x="-16667" y="4718378"/>
            <a:ext cx="8896350" cy="0"/>
          </a:xfrm>
          <a:prstGeom prst="line">
            <a:avLst/>
          </a:prstGeom>
          <a:solidFill>
            <a:srgbClr val="6C7472"/>
          </a:solidFill>
          <a:ln w="12700" cap="flat" cmpd="sng" algn="ctr">
            <a:solidFill>
              <a:srgbClr val="002B5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l="2538" r="9264"/>
          <a:stretch/>
        </p:blipFill>
        <p:spPr>
          <a:xfrm>
            <a:off x="-32274" y="224564"/>
            <a:ext cx="8911957" cy="596576"/>
          </a:xfrm>
          <a:prstGeom prst="rect">
            <a:avLst/>
          </a:prstGeom>
        </p:spPr>
      </p:pic>
      <p:sp>
        <p:nvSpPr>
          <p:cNvPr id="8" name="Rectangle 1"/>
          <p:cNvSpPr>
            <a:spLocks noGrp="1" noChangeArrowheads="1"/>
          </p:cNvSpPr>
          <p:nvPr>
            <p:ph type="title"/>
          </p:nvPr>
        </p:nvSpPr>
        <p:spPr bwMode="auto">
          <a:xfrm>
            <a:off x="252412" y="249233"/>
            <a:ext cx="7299414" cy="446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3813" tIns="23813" rIns="23813" bIns="23813" numCol="1" anchor="b" anchorCtr="0" compatLnSpc="1">
            <a:prstTxWarp prst="textNoShape">
              <a:avLst/>
            </a:prstTxWarp>
            <a:noAutofit/>
          </a:bodyPr>
          <a:lstStyle>
            <a:lvl1pPr>
              <a:defRPr sz="2100"/>
            </a:lvl1pPr>
          </a:lstStyle>
          <a:p>
            <a:pPr lvl="0"/>
            <a:r>
              <a:rPr lang="en-US" dirty="0" smtClean="0">
                <a:sym typeface="Hermes-Thin" charset="0"/>
              </a:rPr>
              <a:t>Click to edit Master title style</a:t>
            </a:r>
          </a:p>
        </p:txBody>
      </p:sp>
      <p:sp>
        <p:nvSpPr>
          <p:cNvPr id="13" name="Slide Number Placeholder 2"/>
          <p:cNvSpPr>
            <a:spLocks noGrp="1"/>
          </p:cNvSpPr>
          <p:nvPr>
            <p:ph type="sldNum" sz="quarter" idx="4294967295"/>
          </p:nvPr>
        </p:nvSpPr>
        <p:spPr>
          <a:xfrm>
            <a:off x="7086600" y="4864738"/>
            <a:ext cx="2057400" cy="273844"/>
          </a:xfrm>
        </p:spPr>
        <p:txBody>
          <a:bodyPr/>
          <a:lstStyle>
            <a:lvl1pPr>
              <a:defRPr/>
            </a:lvl1pPr>
          </a:lstStyle>
          <a:p>
            <a:fld id="{C59143CC-DA50-40DB-A26D-251053362962}"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3826754606"/>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Tree>
    <p:extLst>
      <p:ext uri="{BB962C8B-B14F-4D97-AF65-F5344CB8AC3E}">
        <p14:creationId xmlns:p14="http://schemas.microsoft.com/office/powerpoint/2010/main" val="2924849452"/>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4"/>
            <a:ext cx="8496300" cy="2980271"/>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2370165312"/>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ock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517615" y="1626325"/>
            <a:ext cx="5302535"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1" name="Content Placeholder 12"/>
          <p:cNvSpPr>
            <a:spLocks noGrp="1"/>
          </p:cNvSpPr>
          <p:nvPr>
            <p:ph sz="quarter" idx="17"/>
          </p:nvPr>
        </p:nvSpPr>
        <p:spPr>
          <a:xfrm>
            <a:off x="431800" y="1584144"/>
            <a:ext cx="2999377" cy="3147400"/>
          </a:xfrm>
          <a:solidFill>
            <a:schemeClr val="accent4"/>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115651053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rved half image and content">
    <p:spTree>
      <p:nvGrpSpPr>
        <p:cNvPr id="1" name=""/>
        <p:cNvGrpSpPr/>
        <p:nvPr/>
      </p:nvGrpSpPr>
      <p:grpSpPr>
        <a:xfrm>
          <a:off x="0" y="0"/>
          <a:ext cx="0" cy="0"/>
          <a:chOff x="0" y="0"/>
          <a:chExt cx="0" cy="0"/>
        </a:xfrm>
      </p:grpSpPr>
      <p:sp>
        <p:nvSpPr>
          <p:cNvPr id="7" name="Picture Placeholder 19"/>
          <p:cNvSpPr>
            <a:spLocks noGrp="1"/>
          </p:cNvSpPr>
          <p:nvPr>
            <p:ph type="pic" sz="quarter" idx="10"/>
          </p:nvPr>
        </p:nvSpPr>
        <p:spPr>
          <a:xfrm>
            <a:off x="2" y="0"/>
            <a:ext cx="9143999" cy="2514600"/>
          </a:xfrm>
          <a:custGeom>
            <a:avLst/>
            <a:gdLst>
              <a:gd name="connsiteX0" fmla="*/ 0 w 9143999"/>
              <a:gd name="connsiteY0" fmla="*/ 0 h 3352800"/>
              <a:gd name="connsiteX1" fmla="*/ 9143999 w 9143999"/>
              <a:gd name="connsiteY1" fmla="*/ 0 h 3352800"/>
              <a:gd name="connsiteX2" fmla="*/ 9143999 w 9143999"/>
              <a:gd name="connsiteY2" fmla="*/ 1567960 h 3352800"/>
              <a:gd name="connsiteX3" fmla="*/ 8841733 w 9143999"/>
              <a:gd name="connsiteY3" fmla="*/ 1731564 h 3352800"/>
              <a:gd name="connsiteX4" fmla="*/ 2184402 w 9143999"/>
              <a:gd name="connsiteY4" fmla="*/ 3352800 h 3352800"/>
              <a:gd name="connsiteX5" fmla="*/ 524847 w 9143999"/>
              <a:gd name="connsiteY5" fmla="*/ 3258554 h 3352800"/>
              <a:gd name="connsiteX6" fmla="*/ 0 w 9143999"/>
              <a:gd name="connsiteY6" fmla="*/ 3188488 h 335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3999" h="3352800">
                <a:moveTo>
                  <a:pt x="0" y="0"/>
                </a:moveTo>
                <a:lnTo>
                  <a:pt x="9143999" y="0"/>
                </a:lnTo>
                <a:lnTo>
                  <a:pt x="9143999" y="1567960"/>
                </a:lnTo>
                <a:lnTo>
                  <a:pt x="8841733" y="1731564"/>
                </a:lnTo>
                <a:cubicBezTo>
                  <a:pt x="6849317" y="2767404"/>
                  <a:pt x="4585221" y="3352800"/>
                  <a:pt x="2184402" y="3352800"/>
                </a:cubicBezTo>
                <a:cubicBezTo>
                  <a:pt x="1623170" y="3352800"/>
                  <a:pt x="1069412" y="3320810"/>
                  <a:pt x="524847" y="3258554"/>
                </a:cubicBezTo>
                <a:lnTo>
                  <a:pt x="0" y="3188488"/>
                </a:lnTo>
                <a:close/>
              </a:path>
            </a:pathLst>
          </a:custGeom>
        </p:spPr>
        <p:txBody>
          <a:bodyPr wrap="square">
            <a:noAutofit/>
          </a:bodyPr>
          <a:lstStyle>
            <a:lvl1pPr>
              <a:defRPr>
                <a:solidFill>
                  <a:schemeClr val="bg1"/>
                </a:solidFill>
              </a:defRPr>
            </a:lvl1pPr>
          </a:lstStyle>
          <a:p>
            <a:endParaRPr lang="en-GB" dirty="0"/>
          </a:p>
        </p:txBody>
      </p:sp>
      <p:sp>
        <p:nvSpPr>
          <p:cNvPr id="13" name="Content Placeholder 12"/>
          <p:cNvSpPr>
            <a:spLocks noGrp="1"/>
          </p:cNvSpPr>
          <p:nvPr>
            <p:ph sz="quarter" idx="15"/>
          </p:nvPr>
        </p:nvSpPr>
        <p:spPr>
          <a:xfrm>
            <a:off x="323850" y="3531347"/>
            <a:ext cx="8496300" cy="1247969"/>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64733"/>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57709"/>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3070778236"/>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x content and image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4" name="Picture Placeholder 3"/>
          <p:cNvSpPr>
            <a:spLocks noGrp="1"/>
          </p:cNvSpPr>
          <p:nvPr>
            <p:ph type="pic" sz="quarter" idx="14"/>
          </p:nvPr>
        </p:nvSpPr>
        <p:spPr>
          <a:xfrm>
            <a:off x="413147" y="3212432"/>
            <a:ext cx="2486019" cy="1573881"/>
          </a:xfrm>
        </p:spPr>
        <p:txBody>
          <a:bodyPr/>
          <a:lstStyle>
            <a:lvl1pPr>
              <a:defRPr>
                <a:solidFill>
                  <a:schemeClr val="accent1"/>
                </a:solidFill>
              </a:defRPr>
            </a:lvl1pPr>
          </a:lstStyle>
          <a:p>
            <a:endParaRPr lang="en-GB" dirty="0"/>
          </a:p>
        </p:txBody>
      </p:sp>
      <p:sp>
        <p:nvSpPr>
          <p:cNvPr id="12" name="Picture Placeholder 3"/>
          <p:cNvSpPr>
            <a:spLocks noGrp="1"/>
          </p:cNvSpPr>
          <p:nvPr>
            <p:ph type="pic" sz="quarter" idx="15"/>
          </p:nvPr>
        </p:nvSpPr>
        <p:spPr>
          <a:xfrm>
            <a:off x="6226182" y="3212432"/>
            <a:ext cx="2486019" cy="1573881"/>
          </a:xfrm>
        </p:spPr>
        <p:txBody>
          <a:bodyPr/>
          <a:lstStyle>
            <a:lvl1pPr>
              <a:defRPr>
                <a:solidFill>
                  <a:schemeClr val="accent1"/>
                </a:solidFill>
              </a:defRPr>
            </a:lvl1pPr>
          </a:lstStyle>
          <a:p>
            <a:endParaRPr lang="en-GB" dirty="0"/>
          </a:p>
        </p:txBody>
      </p:sp>
      <p:sp>
        <p:nvSpPr>
          <p:cNvPr id="14" name="Picture Placeholder 3"/>
          <p:cNvSpPr>
            <a:spLocks noGrp="1"/>
          </p:cNvSpPr>
          <p:nvPr>
            <p:ph type="pic" sz="quarter" idx="16"/>
          </p:nvPr>
        </p:nvSpPr>
        <p:spPr>
          <a:xfrm>
            <a:off x="3336663" y="3212432"/>
            <a:ext cx="2486019" cy="1573881"/>
          </a:xfrm>
        </p:spPr>
        <p:txBody>
          <a:bodyPr/>
          <a:lstStyle>
            <a:lvl1pPr>
              <a:defRPr>
                <a:solidFill>
                  <a:schemeClr val="accent1"/>
                </a:solidFill>
              </a:defRPr>
            </a:lvl1pPr>
          </a:lstStyle>
          <a:p>
            <a:endParaRPr lang="en-GB" dirty="0"/>
          </a:p>
        </p:txBody>
      </p:sp>
      <p:sp>
        <p:nvSpPr>
          <p:cNvPr id="15" name="Text Placeholder 14"/>
          <p:cNvSpPr>
            <a:spLocks noGrp="1"/>
          </p:cNvSpPr>
          <p:nvPr>
            <p:ph type="body" sz="quarter" idx="17"/>
          </p:nvPr>
        </p:nvSpPr>
        <p:spPr>
          <a:xfrm>
            <a:off x="3248938" y="1626325"/>
            <a:ext cx="2575325"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Text Placeholder 14"/>
          <p:cNvSpPr>
            <a:spLocks noGrp="1"/>
          </p:cNvSpPr>
          <p:nvPr>
            <p:ph type="body" sz="quarter" idx="18"/>
          </p:nvPr>
        </p:nvSpPr>
        <p:spPr>
          <a:xfrm>
            <a:off x="6138243" y="1626325"/>
            <a:ext cx="2681684"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7" name="Text Placeholder 14"/>
          <p:cNvSpPr>
            <a:spLocks noGrp="1"/>
          </p:cNvSpPr>
          <p:nvPr>
            <p:ph type="body" sz="quarter" idx="19"/>
          </p:nvPr>
        </p:nvSpPr>
        <p:spPr>
          <a:xfrm>
            <a:off x="323628" y="1626325"/>
            <a:ext cx="2681684" cy="148531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13"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3234696172"/>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and slim image">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1" y="1626324"/>
            <a:ext cx="5092881" cy="2980271"/>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1" y="339710"/>
            <a:ext cx="5092880"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4" name="Picture Placeholder 3"/>
          <p:cNvSpPr>
            <a:spLocks noGrp="1"/>
          </p:cNvSpPr>
          <p:nvPr>
            <p:ph type="pic" sz="quarter" idx="16"/>
          </p:nvPr>
        </p:nvSpPr>
        <p:spPr>
          <a:xfrm>
            <a:off x="5684918" y="-6594"/>
            <a:ext cx="3459082" cy="5150094"/>
          </a:xfrm>
        </p:spPr>
        <p:txBody>
          <a:bodyPr/>
          <a:lstStyle>
            <a:lvl1pPr>
              <a:defRPr>
                <a:solidFill>
                  <a:schemeClr val="accent1"/>
                </a:solidFill>
              </a:defRPr>
            </a:lvl1pPr>
          </a:lstStyle>
          <a:p>
            <a:endParaRPr lang="en-GB" dirty="0"/>
          </a:p>
        </p:txBody>
      </p:sp>
      <p:sp>
        <p:nvSpPr>
          <p:cNvPr id="7" name="Text Placeholder 8"/>
          <p:cNvSpPr>
            <a:spLocks noGrp="1"/>
          </p:cNvSpPr>
          <p:nvPr>
            <p:ph type="body" sz="quarter" idx="13"/>
          </p:nvPr>
        </p:nvSpPr>
        <p:spPr>
          <a:xfrm>
            <a:off x="323629" y="1032685"/>
            <a:ext cx="5091436"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4235681354"/>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arge image and content">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14287"/>
            <a:ext cx="5684918" cy="5163803"/>
          </a:xfrm>
        </p:spPr>
        <p:txBody>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5931950" y="578644"/>
            <a:ext cx="2888201" cy="4152900"/>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8" name="Slide Number Placeholder 5"/>
          <p:cNvSpPr>
            <a:spLocks noGrp="1"/>
          </p:cNvSpPr>
          <p:nvPr>
            <p:ph type="sldNum" sz="quarter" idx="12"/>
          </p:nvPr>
        </p:nvSpPr>
        <p:spPr>
          <a:xfrm>
            <a:off x="6858544" y="4767264"/>
            <a:ext cx="2057400" cy="273844"/>
          </a:xfrm>
        </p:spPr>
        <p:txBody>
          <a:bodyPr/>
          <a:lstStyle/>
          <a:p>
            <a:fld id="{7379F6AC-1C90-4500-8A18-29BB743821D7}" type="slidenum">
              <a:rPr lang="en-GB" smtClean="0"/>
              <a:t>‹#›</a:t>
            </a:fld>
            <a:endParaRPr lang="en-GB"/>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7" name="Text Placeholder 8"/>
          <p:cNvSpPr>
            <a:spLocks noGrp="1"/>
          </p:cNvSpPr>
          <p:nvPr>
            <p:ph type="body" sz="quarter" idx="13"/>
          </p:nvPr>
        </p:nvSpPr>
        <p:spPr>
          <a:xfrm>
            <a:off x="323629" y="1032686"/>
            <a:ext cx="528469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682170279"/>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rved half image and content">
    <p:spTree>
      <p:nvGrpSpPr>
        <p:cNvPr id="1" name=""/>
        <p:cNvGrpSpPr/>
        <p:nvPr/>
      </p:nvGrpSpPr>
      <p:grpSpPr>
        <a:xfrm>
          <a:off x="0" y="0"/>
          <a:ext cx="0" cy="0"/>
          <a:chOff x="0" y="0"/>
          <a:chExt cx="0" cy="0"/>
        </a:xfrm>
      </p:grpSpPr>
      <p:sp>
        <p:nvSpPr>
          <p:cNvPr id="7" name="Picture Placeholder 19"/>
          <p:cNvSpPr>
            <a:spLocks noGrp="1"/>
          </p:cNvSpPr>
          <p:nvPr>
            <p:ph type="pic" sz="quarter" idx="10"/>
          </p:nvPr>
        </p:nvSpPr>
        <p:spPr>
          <a:xfrm>
            <a:off x="2" y="0"/>
            <a:ext cx="9143999" cy="2514600"/>
          </a:xfrm>
          <a:custGeom>
            <a:avLst/>
            <a:gdLst>
              <a:gd name="connsiteX0" fmla="*/ 0 w 9143999"/>
              <a:gd name="connsiteY0" fmla="*/ 0 h 3352800"/>
              <a:gd name="connsiteX1" fmla="*/ 9143999 w 9143999"/>
              <a:gd name="connsiteY1" fmla="*/ 0 h 3352800"/>
              <a:gd name="connsiteX2" fmla="*/ 9143999 w 9143999"/>
              <a:gd name="connsiteY2" fmla="*/ 1567960 h 3352800"/>
              <a:gd name="connsiteX3" fmla="*/ 8841733 w 9143999"/>
              <a:gd name="connsiteY3" fmla="*/ 1731564 h 3352800"/>
              <a:gd name="connsiteX4" fmla="*/ 2184402 w 9143999"/>
              <a:gd name="connsiteY4" fmla="*/ 3352800 h 3352800"/>
              <a:gd name="connsiteX5" fmla="*/ 524847 w 9143999"/>
              <a:gd name="connsiteY5" fmla="*/ 3258554 h 3352800"/>
              <a:gd name="connsiteX6" fmla="*/ 0 w 9143999"/>
              <a:gd name="connsiteY6" fmla="*/ 3188488 h 335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3999" h="3352800">
                <a:moveTo>
                  <a:pt x="0" y="0"/>
                </a:moveTo>
                <a:lnTo>
                  <a:pt x="9143999" y="0"/>
                </a:lnTo>
                <a:lnTo>
                  <a:pt x="9143999" y="1567960"/>
                </a:lnTo>
                <a:lnTo>
                  <a:pt x="8841733" y="1731564"/>
                </a:lnTo>
                <a:cubicBezTo>
                  <a:pt x="6849317" y="2767404"/>
                  <a:pt x="4585221" y="3352800"/>
                  <a:pt x="2184402" y="3352800"/>
                </a:cubicBezTo>
                <a:cubicBezTo>
                  <a:pt x="1623170" y="3352800"/>
                  <a:pt x="1069412" y="3320810"/>
                  <a:pt x="524847" y="3258554"/>
                </a:cubicBezTo>
                <a:lnTo>
                  <a:pt x="0" y="3188488"/>
                </a:lnTo>
                <a:close/>
              </a:path>
            </a:pathLst>
          </a:custGeom>
        </p:spPr>
        <p:txBody>
          <a:bodyPr wrap="square">
            <a:noAutofit/>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323850" y="3480071"/>
            <a:ext cx="8496300" cy="1247969"/>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368285196"/>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Half imag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3480072"/>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10" name="Picture Placeholder 2"/>
          <p:cNvSpPr>
            <a:spLocks noGrp="1"/>
          </p:cNvSpPr>
          <p:nvPr>
            <p:ph type="pic" sz="quarter" idx="16"/>
          </p:nvPr>
        </p:nvSpPr>
        <p:spPr>
          <a:xfrm>
            <a:off x="0" y="0"/>
            <a:ext cx="9144000" cy="2559306"/>
          </a:xfrm>
        </p:spPr>
        <p:txBody>
          <a:bodyPr/>
          <a:lstStyle>
            <a:lvl1pPr>
              <a:defRPr>
                <a:solidFill>
                  <a:schemeClr val="accent1"/>
                </a:solidFill>
              </a:defRPr>
            </a:lvl1pPr>
          </a:lstStyle>
          <a:p>
            <a:endParaRPr lang="en-GB" dirty="0"/>
          </a:p>
        </p:txBody>
      </p:sp>
    </p:spTree>
    <p:extLst>
      <p:ext uri="{BB962C8B-B14F-4D97-AF65-F5344CB8AC3E}">
        <p14:creationId xmlns:p14="http://schemas.microsoft.com/office/powerpoint/2010/main" val="1822673718"/>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Half image with stats">
    <p:spTree>
      <p:nvGrpSpPr>
        <p:cNvPr id="1" name=""/>
        <p:cNvGrpSpPr/>
        <p:nvPr/>
      </p:nvGrpSpPr>
      <p:grpSpPr>
        <a:xfrm>
          <a:off x="0" y="0"/>
          <a:ext cx="0" cy="0"/>
          <a:chOff x="0" y="0"/>
          <a:chExt cx="0" cy="0"/>
        </a:xfrm>
      </p:grpSpPr>
      <p:sp>
        <p:nvSpPr>
          <p:cNvPr id="23" name="Picture Placeholder 2"/>
          <p:cNvSpPr>
            <a:spLocks noGrp="1"/>
          </p:cNvSpPr>
          <p:nvPr>
            <p:ph type="pic" sz="quarter" idx="16"/>
          </p:nvPr>
        </p:nvSpPr>
        <p:spPr>
          <a:xfrm>
            <a:off x="0" y="0"/>
            <a:ext cx="9144000" cy="2559306"/>
          </a:xfrm>
        </p:spPr>
        <p:txBody>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323850" y="3480072"/>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14" name="Text Placeholder 8"/>
          <p:cNvSpPr>
            <a:spLocks noGrp="1"/>
          </p:cNvSpPr>
          <p:nvPr>
            <p:ph type="body" sz="quarter" idx="27" hasCustomPrompt="1"/>
          </p:nvPr>
        </p:nvSpPr>
        <p:spPr>
          <a:xfrm>
            <a:off x="4316434" y="1266368"/>
            <a:ext cx="1164521" cy="1015024"/>
          </a:xfrm>
          <a:solidFill>
            <a:schemeClr val="accent4"/>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5" name="Text Placeholder 8"/>
          <p:cNvSpPr>
            <a:spLocks noGrp="1"/>
          </p:cNvSpPr>
          <p:nvPr>
            <p:ph type="body" sz="quarter" idx="28"/>
          </p:nvPr>
        </p:nvSpPr>
        <p:spPr>
          <a:xfrm>
            <a:off x="4304914"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6" name="Text Placeholder 8"/>
          <p:cNvSpPr>
            <a:spLocks noGrp="1"/>
          </p:cNvSpPr>
          <p:nvPr>
            <p:ph type="body" sz="quarter" idx="29" hasCustomPrompt="1"/>
          </p:nvPr>
        </p:nvSpPr>
        <p:spPr>
          <a:xfrm>
            <a:off x="5955075" y="1266368"/>
            <a:ext cx="1164521" cy="1015024"/>
          </a:xfrm>
          <a:solidFill>
            <a:schemeClr val="accent4"/>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7" name="Text Placeholder 8"/>
          <p:cNvSpPr>
            <a:spLocks noGrp="1"/>
          </p:cNvSpPr>
          <p:nvPr>
            <p:ph type="body" sz="quarter" idx="30"/>
          </p:nvPr>
        </p:nvSpPr>
        <p:spPr>
          <a:xfrm>
            <a:off x="5943728"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8" name="Text Placeholder 8"/>
          <p:cNvSpPr>
            <a:spLocks noGrp="1"/>
          </p:cNvSpPr>
          <p:nvPr>
            <p:ph type="body" sz="quarter" idx="31" hasCustomPrompt="1"/>
          </p:nvPr>
        </p:nvSpPr>
        <p:spPr>
          <a:xfrm>
            <a:off x="7593717" y="1266368"/>
            <a:ext cx="1164521" cy="1015024"/>
          </a:xfrm>
          <a:solidFill>
            <a:schemeClr val="accent4"/>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9" name="Text Placeholder 8"/>
          <p:cNvSpPr>
            <a:spLocks noGrp="1"/>
          </p:cNvSpPr>
          <p:nvPr>
            <p:ph type="body" sz="quarter" idx="32"/>
          </p:nvPr>
        </p:nvSpPr>
        <p:spPr>
          <a:xfrm>
            <a:off x="7582197"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117874346"/>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ull image and titl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5" name="Text Placeholder 8"/>
          <p:cNvSpPr>
            <a:spLocks noGrp="1"/>
          </p:cNvSpPr>
          <p:nvPr>
            <p:ph type="body" sz="quarter" idx="13"/>
          </p:nvPr>
        </p:nvSpPr>
        <p:spPr>
          <a:xfrm>
            <a:off x="323629" y="1032686"/>
            <a:ext cx="528469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341593435"/>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ull image with stat boxes">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9" name="Text Placeholder 8"/>
          <p:cNvSpPr>
            <a:spLocks noGrp="1"/>
          </p:cNvSpPr>
          <p:nvPr>
            <p:ph type="body" sz="quarter" idx="23" hasCustomPrompt="1"/>
          </p:nvPr>
        </p:nvSpPr>
        <p:spPr>
          <a:xfrm>
            <a:off x="405222" y="3753194"/>
            <a:ext cx="1164521" cy="1015024"/>
          </a:xfrm>
          <a:solidFill>
            <a:schemeClr val="accent4"/>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0" name="Text Placeholder 8"/>
          <p:cNvSpPr>
            <a:spLocks noGrp="1"/>
          </p:cNvSpPr>
          <p:nvPr>
            <p:ph type="body" sz="quarter" idx="24"/>
          </p:nvPr>
        </p:nvSpPr>
        <p:spPr>
          <a:xfrm>
            <a:off x="393702"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1" name="Text Placeholder 8"/>
          <p:cNvSpPr>
            <a:spLocks noGrp="1"/>
          </p:cNvSpPr>
          <p:nvPr>
            <p:ph type="body" sz="quarter" idx="25" hasCustomPrompt="1"/>
          </p:nvPr>
        </p:nvSpPr>
        <p:spPr>
          <a:xfrm>
            <a:off x="2043863" y="3753194"/>
            <a:ext cx="1164521" cy="1015024"/>
          </a:xfrm>
          <a:solidFill>
            <a:schemeClr val="accent4"/>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2" name="Text Placeholder 8"/>
          <p:cNvSpPr>
            <a:spLocks noGrp="1"/>
          </p:cNvSpPr>
          <p:nvPr>
            <p:ph type="body" sz="quarter" idx="26"/>
          </p:nvPr>
        </p:nvSpPr>
        <p:spPr>
          <a:xfrm>
            <a:off x="2032516"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5" name="Text Placeholder 8"/>
          <p:cNvSpPr>
            <a:spLocks noGrp="1"/>
          </p:cNvSpPr>
          <p:nvPr>
            <p:ph type="body" sz="quarter" idx="19" hasCustomPrompt="1"/>
          </p:nvPr>
        </p:nvSpPr>
        <p:spPr>
          <a:xfrm>
            <a:off x="3682505" y="3753194"/>
            <a:ext cx="1164521" cy="1015024"/>
          </a:xfrm>
          <a:solidFill>
            <a:schemeClr val="accent4"/>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6" name="Text Placeholder 8"/>
          <p:cNvSpPr>
            <a:spLocks noGrp="1"/>
          </p:cNvSpPr>
          <p:nvPr>
            <p:ph type="body" sz="quarter" idx="18"/>
          </p:nvPr>
        </p:nvSpPr>
        <p:spPr>
          <a:xfrm>
            <a:off x="3670985"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936931543"/>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ull image with box">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flipH="1">
            <a:off x="0" y="-6594"/>
            <a:ext cx="9156032" cy="5150094"/>
          </a:xfrm>
        </p:spPr>
        <p:txBody>
          <a:bodyPr/>
          <a:lstStyle>
            <a:lvl1pPr>
              <a:defRPr>
                <a:solidFill>
                  <a:schemeClr val="accent1"/>
                </a:solidFill>
              </a:defRPr>
            </a:lvl1pPr>
          </a:lstStyle>
          <a:p>
            <a:endParaRPr lang="en-GB" dirty="0"/>
          </a:p>
        </p:txBody>
      </p:sp>
      <p:sp>
        <p:nvSpPr>
          <p:cNvPr id="6" name="Content Placeholder 12"/>
          <p:cNvSpPr>
            <a:spLocks noGrp="1"/>
          </p:cNvSpPr>
          <p:nvPr>
            <p:ph sz="quarter" idx="17"/>
          </p:nvPr>
        </p:nvSpPr>
        <p:spPr>
          <a:xfrm>
            <a:off x="431800" y="1584144"/>
            <a:ext cx="2999377" cy="3147400"/>
          </a:xfrm>
          <a:solidFill>
            <a:schemeClr val="accent4"/>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976873542"/>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11" name="Chart Placeholder 6"/>
          <p:cNvSpPr>
            <a:spLocks noGrp="1"/>
          </p:cNvSpPr>
          <p:nvPr>
            <p:ph type="chart" sz="quarter" idx="16"/>
          </p:nvPr>
        </p:nvSpPr>
        <p:spPr>
          <a:xfrm>
            <a:off x="4868091" y="1626325"/>
            <a:ext cx="3952058" cy="3105219"/>
          </a:xfrm>
        </p:spPr>
        <p:txBody>
          <a:bodyPr/>
          <a:lstStyle>
            <a:lvl1pPr>
              <a:defRPr>
                <a:solidFill>
                  <a:schemeClr val="tx1"/>
                </a:solidFill>
              </a:defRPr>
            </a:lvl1pPr>
          </a:lstStyle>
          <a:p>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4"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325262312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alf image and content">
    <p:spTree>
      <p:nvGrpSpPr>
        <p:cNvPr id="1" name=""/>
        <p:cNvGrpSpPr/>
        <p:nvPr/>
      </p:nvGrpSpPr>
      <p:grpSpPr>
        <a:xfrm>
          <a:off x="0" y="0"/>
          <a:ext cx="0" cy="0"/>
          <a:chOff x="0" y="0"/>
          <a:chExt cx="0" cy="0"/>
        </a:xfrm>
      </p:grpSpPr>
      <p:sp>
        <p:nvSpPr>
          <p:cNvPr id="10" name="Picture Placeholder 2"/>
          <p:cNvSpPr>
            <a:spLocks noGrp="1"/>
          </p:cNvSpPr>
          <p:nvPr>
            <p:ph type="pic" sz="quarter" idx="16"/>
          </p:nvPr>
        </p:nvSpPr>
        <p:spPr>
          <a:xfrm>
            <a:off x="0" y="0"/>
            <a:ext cx="9144000" cy="2559306"/>
          </a:xfrm>
        </p:spPr>
        <p:txBody>
          <a:bodyPr/>
          <a:lstStyle>
            <a:lvl1pPr>
              <a:defRPr>
                <a:solidFill>
                  <a:schemeClr val="bg1"/>
                </a:solidFill>
              </a:defRPr>
            </a:lvl1pPr>
          </a:lstStyle>
          <a:p>
            <a:endParaRPr lang="en-GB" dirty="0"/>
          </a:p>
        </p:txBody>
      </p:sp>
      <p:sp>
        <p:nvSpPr>
          <p:cNvPr id="13" name="Content Placeholder 12"/>
          <p:cNvSpPr>
            <a:spLocks noGrp="1"/>
          </p:cNvSpPr>
          <p:nvPr>
            <p:ph sz="quarter" idx="15"/>
          </p:nvPr>
        </p:nvSpPr>
        <p:spPr>
          <a:xfrm>
            <a:off x="323850" y="3531348"/>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64733"/>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57709"/>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4092956632"/>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hart on block colour">
    <p:spTree>
      <p:nvGrpSpPr>
        <p:cNvPr id="1" name=""/>
        <p:cNvGrpSpPr/>
        <p:nvPr/>
      </p:nvGrpSpPr>
      <p:grpSpPr>
        <a:xfrm>
          <a:off x="0" y="0"/>
          <a:ext cx="0" cy="0"/>
          <a:chOff x="0" y="0"/>
          <a:chExt cx="0" cy="0"/>
        </a:xfrm>
      </p:grpSpPr>
      <p:sp>
        <p:nvSpPr>
          <p:cNvPr id="3" name="Rectangle 2"/>
          <p:cNvSpPr/>
          <p:nvPr userDrawn="1"/>
        </p:nvSpPr>
        <p:spPr>
          <a:xfrm>
            <a:off x="4580709" y="0"/>
            <a:ext cx="4563291"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0" y="339710"/>
            <a:ext cx="4176000" cy="673213"/>
          </a:xfrm>
        </p:spPr>
        <p:txBody>
          <a:bodyPr/>
          <a:lstStyle/>
          <a:p>
            <a:r>
              <a:rPr lang="en-US" dirty="0" smtClean="0"/>
              <a:t>Click to edit Master title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379F6AC-1C90-4500-8A18-29BB743821D7}" type="slidenum">
              <a:rPr lang="en-GB" smtClean="0"/>
              <a:pPr/>
              <a:t>‹#›</a:t>
            </a:fld>
            <a:endParaRPr lang="en-GB"/>
          </a:p>
        </p:txBody>
      </p:sp>
      <p:sp>
        <p:nvSpPr>
          <p:cNvPr id="10" name="Chart Placeholder 6"/>
          <p:cNvSpPr>
            <a:spLocks noGrp="1"/>
          </p:cNvSpPr>
          <p:nvPr>
            <p:ph type="chart" sz="quarter" idx="16"/>
          </p:nvPr>
        </p:nvSpPr>
        <p:spPr>
          <a:xfrm>
            <a:off x="4868091" y="1626325"/>
            <a:ext cx="3952058" cy="3105219"/>
          </a:xfrm>
        </p:spPr>
        <p:txBody>
          <a:bodyPr/>
          <a:lstStyle>
            <a:lvl1pPr>
              <a:defRPr>
                <a:solidFill>
                  <a:schemeClr val="bg1"/>
                </a:solidFill>
              </a:defRPr>
            </a:lvl1pPr>
          </a:lstStyle>
          <a:p>
            <a:endParaRPr lang="en-GB" dirty="0"/>
          </a:p>
        </p:txBody>
      </p:sp>
      <p:sp>
        <p:nvSpPr>
          <p:cNvPr id="12"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4"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535736108"/>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able Placeholder 3"/>
          <p:cNvSpPr>
            <a:spLocks noGrp="1"/>
          </p:cNvSpPr>
          <p:nvPr>
            <p:ph type="tbl" sz="quarter" idx="16"/>
          </p:nvPr>
        </p:nvSpPr>
        <p:spPr>
          <a:xfrm>
            <a:off x="323849" y="1626324"/>
            <a:ext cx="8499137" cy="2994314"/>
          </a:xfrm>
        </p:spPr>
        <p:txBody>
          <a:bodyPr/>
          <a:lstStyle/>
          <a:p>
            <a:endParaRPr lang="en-GB"/>
          </a:p>
        </p:txBody>
      </p:sp>
      <p:sp>
        <p:nvSpPr>
          <p:cNvPr id="7"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900386432"/>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6" name="Media Placeholder 5"/>
          <p:cNvSpPr>
            <a:spLocks noGrp="1"/>
          </p:cNvSpPr>
          <p:nvPr>
            <p:ph type="media" sz="quarter" idx="10"/>
          </p:nvPr>
        </p:nvSpPr>
        <p:spPr>
          <a:xfrm>
            <a:off x="0" y="0"/>
            <a:ext cx="9143999" cy="5143500"/>
          </a:xfrm>
        </p:spPr>
        <p:txBody>
          <a:bodyPr/>
          <a:lstStyle/>
          <a:p>
            <a:endParaRPr lang="en-GB"/>
          </a:p>
        </p:txBody>
      </p:sp>
    </p:spTree>
    <p:extLst>
      <p:ext uri="{BB962C8B-B14F-4D97-AF65-F5344CB8AC3E}">
        <p14:creationId xmlns:p14="http://schemas.microsoft.com/office/powerpoint/2010/main" val="1118834253"/>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10" name="Freeform 9"/>
          <p:cNvSpPr/>
          <p:nvPr userDrawn="1"/>
        </p:nvSpPr>
        <p:spPr>
          <a:xfrm>
            <a:off x="0" y="0"/>
            <a:ext cx="9144000" cy="5143500"/>
          </a:xfrm>
          <a:custGeom>
            <a:avLst/>
            <a:gdLst>
              <a:gd name="connsiteX0" fmla="*/ 9143999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2434485 h 6858000"/>
              <a:gd name="connsiteX5" fmla="*/ 169271 w 9144000"/>
              <a:gd name="connsiteY5" fmla="*/ 2540536 h 6858000"/>
              <a:gd name="connsiteX6" fmla="*/ 6005000 w 9144000"/>
              <a:gd name="connsiteY6" fmla="*/ 4221387 h 6858000"/>
              <a:gd name="connsiteX7" fmla="*/ 8862834 w 9144000"/>
              <a:gd name="connsiteY7" fmla="*/ 3834810 h 6858000"/>
              <a:gd name="connsiteX8" fmla="*/ 9143999 w 9144000"/>
              <a:gd name="connsiteY8" fmla="*/ 37477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858000">
                <a:moveTo>
                  <a:pt x="9143999" y="0"/>
                </a:moveTo>
                <a:lnTo>
                  <a:pt x="9144000" y="0"/>
                </a:lnTo>
                <a:lnTo>
                  <a:pt x="9144000" y="6858000"/>
                </a:lnTo>
                <a:lnTo>
                  <a:pt x="0" y="6858000"/>
                </a:lnTo>
                <a:lnTo>
                  <a:pt x="0" y="2434485"/>
                </a:lnTo>
                <a:lnTo>
                  <a:pt x="169271" y="2540536"/>
                </a:lnTo>
                <a:cubicBezTo>
                  <a:pt x="1949094" y="3620314"/>
                  <a:pt x="3924735" y="4221387"/>
                  <a:pt x="6005000" y="4221387"/>
                </a:cubicBezTo>
                <a:cubicBezTo>
                  <a:pt x="6983949" y="4221387"/>
                  <a:pt x="7939726" y="4088278"/>
                  <a:pt x="8862834" y="3834810"/>
                </a:cubicBezTo>
                <a:lnTo>
                  <a:pt x="9143999" y="37477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13" name="Freeform 12"/>
          <p:cNvSpPr/>
          <p:nvPr userDrawn="1"/>
        </p:nvSpPr>
        <p:spPr>
          <a:xfrm>
            <a:off x="1" y="1825864"/>
            <a:ext cx="9143999" cy="1340177"/>
          </a:xfrm>
          <a:custGeom>
            <a:avLst/>
            <a:gdLst>
              <a:gd name="connsiteX0" fmla="*/ 310106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0 h 7054948"/>
              <a:gd name="connsiteX8" fmla="*/ 10170941 w 10170941"/>
              <a:gd name="connsiteY8" fmla="*/ 0 h 7054948"/>
              <a:gd name="connsiteX9" fmla="*/ 10170941 w 10170941"/>
              <a:gd name="connsiteY9" fmla="*/ 7054948 h 7054948"/>
              <a:gd name="connsiteX10" fmla="*/ 0 w 10170941"/>
              <a:gd name="connsiteY10" fmla="*/ 7054948 h 7054948"/>
              <a:gd name="connsiteX11" fmla="*/ 0 w 10170941"/>
              <a:gd name="connsiteY11" fmla="*/ 0 h 7054948"/>
              <a:gd name="connsiteX0" fmla="*/ 9454105 w 10170941"/>
              <a:gd name="connsiteY0" fmla="*/ 196948 h 7054948"/>
              <a:gd name="connsiteX1" fmla="*/ 310106 w 10170941"/>
              <a:gd name="connsiteY1" fmla="*/ 2631433 h 7054948"/>
              <a:gd name="connsiteX2" fmla="*/ 479377 w 10170941"/>
              <a:gd name="connsiteY2" fmla="*/ 2737484 h 7054948"/>
              <a:gd name="connsiteX3" fmla="*/ 6315106 w 10170941"/>
              <a:gd name="connsiteY3" fmla="*/ 4418335 h 7054948"/>
              <a:gd name="connsiteX4" fmla="*/ 9172939 w 10170941"/>
              <a:gd name="connsiteY4" fmla="*/ 4031758 h 7054948"/>
              <a:gd name="connsiteX5" fmla="*/ 9454105 w 10170941"/>
              <a:gd name="connsiteY5" fmla="*/ 3944681 h 7054948"/>
              <a:gd name="connsiteX6" fmla="*/ 9454105 w 10170941"/>
              <a:gd name="connsiteY6" fmla="*/ 196948 h 7054948"/>
              <a:gd name="connsiteX7" fmla="*/ 0 w 10170941"/>
              <a:gd name="connsiteY7" fmla="*/ 7054948 h 7054948"/>
              <a:gd name="connsiteX8" fmla="*/ 10170941 w 10170941"/>
              <a:gd name="connsiteY8" fmla="*/ 0 h 7054948"/>
              <a:gd name="connsiteX9" fmla="*/ 10170941 w 10170941"/>
              <a:gd name="connsiteY9" fmla="*/ 7054948 h 7054948"/>
              <a:gd name="connsiteX10" fmla="*/ 0 w 10170941"/>
              <a:gd name="connsiteY10" fmla="*/ 7054948 h 7054948"/>
              <a:gd name="connsiteX0" fmla="*/ 9143999 w 9860835"/>
              <a:gd name="connsiteY0" fmla="*/ 196948 h 7054948"/>
              <a:gd name="connsiteX1" fmla="*/ 0 w 9860835"/>
              <a:gd name="connsiteY1" fmla="*/ 2631433 h 7054948"/>
              <a:gd name="connsiteX2" fmla="*/ 169271 w 9860835"/>
              <a:gd name="connsiteY2" fmla="*/ 2737484 h 7054948"/>
              <a:gd name="connsiteX3" fmla="*/ 6005000 w 9860835"/>
              <a:gd name="connsiteY3" fmla="*/ 4418335 h 7054948"/>
              <a:gd name="connsiteX4" fmla="*/ 8862833 w 9860835"/>
              <a:gd name="connsiteY4" fmla="*/ 4031758 h 7054948"/>
              <a:gd name="connsiteX5" fmla="*/ 9143999 w 9860835"/>
              <a:gd name="connsiteY5" fmla="*/ 3944681 h 7054948"/>
              <a:gd name="connsiteX6" fmla="*/ 9143999 w 9860835"/>
              <a:gd name="connsiteY6" fmla="*/ 196948 h 7054948"/>
              <a:gd name="connsiteX7" fmla="*/ 9860835 w 9860835"/>
              <a:gd name="connsiteY7" fmla="*/ 7054948 h 7054948"/>
              <a:gd name="connsiteX8" fmla="*/ 9860835 w 9860835"/>
              <a:gd name="connsiteY8" fmla="*/ 0 h 7054948"/>
              <a:gd name="connsiteX9" fmla="*/ 9860835 w 9860835"/>
              <a:gd name="connsiteY9" fmla="*/ 7054948 h 7054948"/>
              <a:gd name="connsiteX0" fmla="*/ 9143999 w 9917106"/>
              <a:gd name="connsiteY0" fmla="*/ 196948 h 7054948"/>
              <a:gd name="connsiteX1" fmla="*/ 0 w 9917106"/>
              <a:gd name="connsiteY1" fmla="*/ 2631433 h 7054948"/>
              <a:gd name="connsiteX2" fmla="*/ 169271 w 9917106"/>
              <a:gd name="connsiteY2" fmla="*/ 2737484 h 7054948"/>
              <a:gd name="connsiteX3" fmla="*/ 6005000 w 9917106"/>
              <a:gd name="connsiteY3" fmla="*/ 4418335 h 7054948"/>
              <a:gd name="connsiteX4" fmla="*/ 8862833 w 9917106"/>
              <a:gd name="connsiteY4" fmla="*/ 4031758 h 7054948"/>
              <a:gd name="connsiteX5" fmla="*/ 9143999 w 9917106"/>
              <a:gd name="connsiteY5" fmla="*/ 3944681 h 7054948"/>
              <a:gd name="connsiteX6" fmla="*/ 9143999 w 9917106"/>
              <a:gd name="connsiteY6" fmla="*/ 196948 h 7054948"/>
              <a:gd name="connsiteX7" fmla="*/ 9917106 w 9917106"/>
              <a:gd name="connsiteY7" fmla="*/ 7054948 h 7054948"/>
              <a:gd name="connsiteX8" fmla="*/ 9860835 w 9917106"/>
              <a:gd name="connsiteY8" fmla="*/ 0 h 7054948"/>
              <a:gd name="connsiteX9" fmla="*/ 9917106 w 9917106"/>
              <a:gd name="connsiteY9" fmla="*/ 7054948 h 7054948"/>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6" fmla="*/ 9143999 w 9143999"/>
              <a:gd name="connsiteY6" fmla="*/ 0 h 4221387"/>
              <a:gd name="connsiteX0" fmla="*/ 9143999 w 9235439"/>
              <a:gd name="connsiteY0" fmla="*/ 0 h 4221387"/>
              <a:gd name="connsiteX1" fmla="*/ 0 w 9235439"/>
              <a:gd name="connsiteY1" fmla="*/ 2434485 h 4221387"/>
              <a:gd name="connsiteX2" fmla="*/ 169271 w 9235439"/>
              <a:gd name="connsiteY2" fmla="*/ 2540536 h 4221387"/>
              <a:gd name="connsiteX3" fmla="*/ 6005000 w 9235439"/>
              <a:gd name="connsiteY3" fmla="*/ 4221387 h 4221387"/>
              <a:gd name="connsiteX4" fmla="*/ 8862833 w 9235439"/>
              <a:gd name="connsiteY4" fmla="*/ 3834810 h 4221387"/>
              <a:gd name="connsiteX5" fmla="*/ 9143999 w 9235439"/>
              <a:gd name="connsiteY5" fmla="*/ 3747733 h 4221387"/>
              <a:gd name="connsiteX6" fmla="*/ 9235439 w 9235439"/>
              <a:gd name="connsiteY6" fmla="*/ 91440 h 4221387"/>
              <a:gd name="connsiteX0" fmla="*/ 9143999 w 9143999"/>
              <a:gd name="connsiteY0" fmla="*/ 0 h 4221387"/>
              <a:gd name="connsiteX1" fmla="*/ 0 w 9143999"/>
              <a:gd name="connsiteY1" fmla="*/ 2434485 h 4221387"/>
              <a:gd name="connsiteX2" fmla="*/ 169271 w 9143999"/>
              <a:gd name="connsiteY2" fmla="*/ 2540536 h 4221387"/>
              <a:gd name="connsiteX3" fmla="*/ 6005000 w 9143999"/>
              <a:gd name="connsiteY3" fmla="*/ 4221387 h 4221387"/>
              <a:gd name="connsiteX4" fmla="*/ 8862833 w 9143999"/>
              <a:gd name="connsiteY4" fmla="*/ 3834810 h 4221387"/>
              <a:gd name="connsiteX5" fmla="*/ 9143999 w 9143999"/>
              <a:gd name="connsiteY5" fmla="*/ 3747733 h 4221387"/>
              <a:gd name="connsiteX0" fmla="*/ 0 w 9143999"/>
              <a:gd name="connsiteY0" fmla="*/ 0 h 1786902"/>
              <a:gd name="connsiteX1" fmla="*/ 169271 w 9143999"/>
              <a:gd name="connsiteY1" fmla="*/ 106051 h 1786902"/>
              <a:gd name="connsiteX2" fmla="*/ 6005000 w 9143999"/>
              <a:gd name="connsiteY2" fmla="*/ 1786902 h 1786902"/>
              <a:gd name="connsiteX3" fmla="*/ 8862833 w 9143999"/>
              <a:gd name="connsiteY3" fmla="*/ 1400325 h 1786902"/>
              <a:gd name="connsiteX4" fmla="*/ 9143999 w 9143999"/>
              <a:gd name="connsiteY4" fmla="*/ 1313248 h 1786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3999" h="1786902">
                <a:moveTo>
                  <a:pt x="0" y="0"/>
                </a:moveTo>
                <a:lnTo>
                  <a:pt x="169271" y="106051"/>
                </a:lnTo>
                <a:cubicBezTo>
                  <a:pt x="1949094" y="1185829"/>
                  <a:pt x="3924735" y="1786902"/>
                  <a:pt x="6005000" y="1786902"/>
                </a:cubicBezTo>
                <a:cubicBezTo>
                  <a:pt x="6983949" y="1786902"/>
                  <a:pt x="7939725" y="1653793"/>
                  <a:pt x="8862833" y="1400325"/>
                </a:cubicBezTo>
                <a:lnTo>
                  <a:pt x="9143999" y="1313248"/>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lvl1pPr>
              <a:defRPr>
                <a:solidFill>
                  <a:schemeClr val="bg1"/>
                </a:solidFill>
              </a:defRPr>
            </a:lvl1p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lvl1pPr>
              <a:defRPr>
                <a:solidFill>
                  <a:schemeClr val="bg1"/>
                </a:solidFill>
              </a:defRPr>
            </a:lvl1p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4" name="Picture 13"/>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
        <p:nvSpPr>
          <p:cNvPr id="17" name="Text Placeholder 8"/>
          <p:cNvSpPr>
            <a:spLocks noGrp="1"/>
          </p:cNvSpPr>
          <p:nvPr>
            <p:ph type="body" sz="quarter" idx="19" hasCustomPrompt="1"/>
          </p:nvPr>
        </p:nvSpPr>
        <p:spPr>
          <a:xfrm>
            <a:off x="297723" y="2351305"/>
            <a:ext cx="1649580" cy="811792"/>
          </a:xfrm>
        </p:spPr>
        <p:txBody>
          <a:bodyPr>
            <a:noAutofit/>
          </a:bodyPr>
          <a:lstStyle>
            <a:lvl1pPr marL="0" indent="0">
              <a:spcBef>
                <a:spcPts val="0"/>
              </a:spcBef>
              <a:buNone/>
              <a:defRPr sz="6000" b="1">
                <a:solidFill>
                  <a:schemeClr val="accent4"/>
                </a:solidFill>
              </a:defRPr>
            </a:lvl1pPr>
          </a:lstStyle>
          <a:p>
            <a:pPr lvl="0"/>
            <a:r>
              <a:rPr lang="en-US" dirty="0" smtClean="0"/>
              <a:t>XX</a:t>
            </a:r>
          </a:p>
        </p:txBody>
      </p:sp>
    </p:spTree>
    <p:extLst>
      <p:ext uri="{BB962C8B-B14F-4D97-AF65-F5344CB8AC3E}">
        <p14:creationId xmlns:p14="http://schemas.microsoft.com/office/powerpoint/2010/main" val="3935376575"/>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Picture Placeholder 20"/>
          <p:cNvSpPr>
            <a:spLocks noGrp="1"/>
          </p:cNvSpPr>
          <p:nvPr>
            <p:ph type="pic" sz="quarter" idx="13"/>
          </p:nvPr>
        </p:nvSpPr>
        <p:spPr>
          <a:xfrm>
            <a:off x="1" y="2"/>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txBody>
          <a:bodyPr wrap="square">
            <a:noAutofit/>
          </a:bodyPr>
          <a:lstStyle>
            <a:lvl1pPr>
              <a:defRPr>
                <a:solidFill>
                  <a:schemeClr val="bg1"/>
                </a:solidFill>
              </a:defRPr>
            </a:lvl1pPr>
          </a:lstStyle>
          <a:p>
            <a:endParaRPr lang="en-GB" dirty="0"/>
          </a:p>
        </p:txBody>
      </p:sp>
      <p:sp>
        <p:nvSpPr>
          <p:cNvPr id="3" name="Subtitle 2"/>
          <p:cNvSpPr>
            <a:spLocks noGrp="1"/>
          </p:cNvSpPr>
          <p:nvPr>
            <p:ph type="subTitle" idx="1"/>
          </p:nvPr>
        </p:nvSpPr>
        <p:spPr>
          <a:xfrm>
            <a:off x="323851" y="4005258"/>
            <a:ext cx="6643007" cy="629500"/>
          </a:xfrm>
        </p:spPr>
        <p:txBody>
          <a:bodyPr>
            <a:normAutofit/>
          </a:bodyPr>
          <a:lstStyle>
            <a:lvl1pPr marL="0" indent="0" algn="l">
              <a:spcBef>
                <a:spcPts val="0"/>
              </a:spcBef>
              <a:buNone/>
              <a:defRPr lang="en-US" sz="1600" kern="1200" dirty="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7" name="Title 6"/>
          <p:cNvSpPr>
            <a:spLocks noGrp="1"/>
          </p:cNvSpPr>
          <p:nvPr>
            <p:ph type="title"/>
          </p:nvPr>
        </p:nvSpPr>
        <p:spPr>
          <a:xfrm>
            <a:off x="323851" y="3293083"/>
            <a:ext cx="6643007" cy="673213"/>
          </a:xfrm>
        </p:spPr>
        <p:txBody>
          <a:bodyPr/>
          <a:lstStyle/>
          <a:p>
            <a:r>
              <a:rPr lang="en-US" dirty="0" smtClean="0"/>
              <a:t>Click to edit Master title style</a:t>
            </a:r>
            <a:endParaRPr lang="en-GB" dirty="0"/>
          </a:p>
        </p:txBody>
      </p:sp>
      <p:sp>
        <p:nvSpPr>
          <p:cNvPr id="12" name="Freeform 11"/>
          <p:cNvSpPr/>
          <p:nvPr userDrawn="1"/>
        </p:nvSpPr>
        <p:spPr>
          <a:xfrm>
            <a:off x="8725905" y="-3747"/>
            <a:ext cx="418095" cy="2905627"/>
          </a:xfrm>
          <a:custGeom>
            <a:avLst/>
            <a:gdLst>
              <a:gd name="connsiteX0" fmla="*/ 0 w 557460"/>
              <a:gd name="connsiteY0" fmla="*/ 0 h 3870013"/>
              <a:gd name="connsiteX1" fmla="*/ 557460 w 557460"/>
              <a:gd name="connsiteY1" fmla="*/ 0 h 3870013"/>
              <a:gd name="connsiteX2" fmla="*/ 557460 w 557460"/>
              <a:gd name="connsiteY2" fmla="*/ 3747733 h 3870013"/>
              <a:gd name="connsiteX3" fmla="*/ 182573 w 557460"/>
              <a:gd name="connsiteY3" fmla="*/ 3834810 h 3870013"/>
              <a:gd name="connsiteX4" fmla="*/ 0 w 557460"/>
              <a:gd name="connsiteY4" fmla="*/ 3870013 h 38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60" h="3870013">
                <a:moveTo>
                  <a:pt x="0" y="0"/>
                </a:moveTo>
                <a:lnTo>
                  <a:pt x="557460" y="0"/>
                </a:lnTo>
                <a:lnTo>
                  <a:pt x="557460" y="3747733"/>
                </a:lnTo>
                <a:lnTo>
                  <a:pt x="182573" y="3834810"/>
                </a:lnTo>
                <a:lnTo>
                  <a:pt x="0" y="3870013"/>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68580" tIns="135000" rIns="68580" bIns="34290" numCol="1" spcCol="0" rtlCol="0" fromWordArt="0" anchor="ctr" anchorCtr="0" forceAA="0" compatLnSpc="1">
            <a:prstTxWarp prst="textNoShape">
              <a:avLst/>
            </a:prstTxWarp>
            <a:noAutofit/>
          </a:bodyPr>
          <a:lstStyle/>
          <a:p>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14"/>
          <p:cNvSpPr>
            <a:spLocks noGrp="1"/>
          </p:cNvSpPr>
          <p:nvPr>
            <p:ph type="ftr" sz="quarter" idx="14"/>
          </p:nvPr>
        </p:nvSpPr>
        <p:spPr/>
        <p:txBody>
          <a:bodyPr/>
          <a:lstStyle/>
          <a:p>
            <a:r>
              <a:rPr lang="en-GB" smtClean="0"/>
              <a:t>© Copyright Inmarsat Global Limited 2014</a:t>
            </a:r>
            <a:endParaRPr lang="en-GB" dirty="0"/>
          </a:p>
        </p:txBody>
      </p:sp>
      <p:sp>
        <p:nvSpPr>
          <p:cNvPr id="19" name="Text Placeholder 8"/>
          <p:cNvSpPr>
            <a:spLocks noGrp="1"/>
          </p:cNvSpPr>
          <p:nvPr>
            <p:ph type="body" sz="quarter" idx="15"/>
          </p:nvPr>
        </p:nvSpPr>
        <p:spPr>
          <a:xfrm rot="5400000">
            <a:off x="7471416" y="1299505"/>
            <a:ext cx="2826080" cy="317104"/>
          </a:xfrm>
        </p:spPr>
        <p:txBody>
          <a:bodyPr>
            <a:normAutofit/>
          </a:bodyPr>
          <a:lstStyle>
            <a:lvl1pPr marL="0" indent="0">
              <a:spcBef>
                <a:spcPts val="0"/>
              </a:spcBef>
              <a:buNone/>
              <a:defRPr sz="1100">
                <a:solidFill>
                  <a:schemeClr val="bg1"/>
                </a:solidFill>
              </a:defRPr>
            </a:lvl1pPr>
          </a:lstStyle>
          <a:p>
            <a:pPr lvl="0"/>
            <a:r>
              <a:rPr lang="en-US" dirty="0" smtClean="0"/>
              <a:t>Click to edit Master text styles</a:t>
            </a:r>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89564" y="4090393"/>
            <a:ext cx="1752424" cy="992752"/>
          </a:xfrm>
          <a:prstGeom prst="rect">
            <a:avLst/>
          </a:prstGeom>
        </p:spPr>
      </p:pic>
    </p:spTree>
    <p:extLst>
      <p:ext uri="{BB962C8B-B14F-4D97-AF65-F5344CB8AC3E}">
        <p14:creationId xmlns:p14="http://schemas.microsoft.com/office/powerpoint/2010/main" val="2444976389"/>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4"/>
            <a:ext cx="8496300" cy="2980271"/>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1405993329"/>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ock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517615" y="1626325"/>
            <a:ext cx="5302535" cy="3105219"/>
          </a:xfrm>
        </p:spPr>
        <p:txBody>
          <a:bodyPr/>
          <a:lstStyle>
            <a:lvl1pPr>
              <a:defRPr>
                <a:solidFill>
                  <a:schemeClr val="bg2"/>
                </a:solidFill>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1" name="Content Placeholder 12"/>
          <p:cNvSpPr>
            <a:spLocks noGrp="1"/>
          </p:cNvSpPr>
          <p:nvPr>
            <p:ph sz="quarter" idx="17"/>
          </p:nvPr>
        </p:nvSpPr>
        <p:spPr>
          <a:xfrm>
            <a:off x="431800" y="1584144"/>
            <a:ext cx="2999377" cy="3147400"/>
          </a:xfrm>
          <a:solidFill>
            <a:schemeClr val="accent5"/>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3763537756"/>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x content and image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4" name="Picture Placeholder 3"/>
          <p:cNvSpPr>
            <a:spLocks noGrp="1"/>
          </p:cNvSpPr>
          <p:nvPr>
            <p:ph type="pic" sz="quarter" idx="14"/>
          </p:nvPr>
        </p:nvSpPr>
        <p:spPr>
          <a:xfrm>
            <a:off x="413147" y="3212432"/>
            <a:ext cx="2486019" cy="1573881"/>
          </a:xfrm>
        </p:spPr>
        <p:txBody>
          <a:bodyPr/>
          <a:lstStyle>
            <a:lvl1pPr>
              <a:defRPr>
                <a:solidFill>
                  <a:schemeClr val="accent1"/>
                </a:solidFill>
              </a:defRPr>
            </a:lvl1pPr>
          </a:lstStyle>
          <a:p>
            <a:endParaRPr lang="en-GB" dirty="0"/>
          </a:p>
        </p:txBody>
      </p:sp>
      <p:sp>
        <p:nvSpPr>
          <p:cNvPr id="12" name="Picture Placeholder 3"/>
          <p:cNvSpPr>
            <a:spLocks noGrp="1"/>
          </p:cNvSpPr>
          <p:nvPr>
            <p:ph type="pic" sz="quarter" idx="15"/>
          </p:nvPr>
        </p:nvSpPr>
        <p:spPr>
          <a:xfrm>
            <a:off x="6226182" y="3212432"/>
            <a:ext cx="2486019" cy="1573881"/>
          </a:xfrm>
        </p:spPr>
        <p:txBody>
          <a:bodyPr/>
          <a:lstStyle>
            <a:lvl1pPr>
              <a:defRPr>
                <a:solidFill>
                  <a:schemeClr val="accent1"/>
                </a:solidFill>
              </a:defRPr>
            </a:lvl1pPr>
          </a:lstStyle>
          <a:p>
            <a:endParaRPr lang="en-GB" dirty="0"/>
          </a:p>
        </p:txBody>
      </p:sp>
      <p:sp>
        <p:nvSpPr>
          <p:cNvPr id="14" name="Picture Placeholder 3"/>
          <p:cNvSpPr>
            <a:spLocks noGrp="1"/>
          </p:cNvSpPr>
          <p:nvPr>
            <p:ph type="pic" sz="quarter" idx="16"/>
          </p:nvPr>
        </p:nvSpPr>
        <p:spPr>
          <a:xfrm>
            <a:off x="3336663" y="3212432"/>
            <a:ext cx="2486019" cy="1573881"/>
          </a:xfrm>
        </p:spPr>
        <p:txBody>
          <a:bodyPr/>
          <a:lstStyle>
            <a:lvl1pPr>
              <a:defRPr>
                <a:solidFill>
                  <a:schemeClr val="accent1"/>
                </a:solidFill>
              </a:defRPr>
            </a:lvl1pPr>
          </a:lstStyle>
          <a:p>
            <a:endParaRPr lang="en-GB" dirty="0"/>
          </a:p>
        </p:txBody>
      </p:sp>
      <p:sp>
        <p:nvSpPr>
          <p:cNvPr id="15" name="Text Placeholder 14"/>
          <p:cNvSpPr>
            <a:spLocks noGrp="1"/>
          </p:cNvSpPr>
          <p:nvPr>
            <p:ph type="body" sz="quarter" idx="17"/>
          </p:nvPr>
        </p:nvSpPr>
        <p:spPr>
          <a:xfrm>
            <a:off x="3248938" y="1626325"/>
            <a:ext cx="2575325"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Text Placeholder 14"/>
          <p:cNvSpPr>
            <a:spLocks noGrp="1"/>
          </p:cNvSpPr>
          <p:nvPr>
            <p:ph type="body" sz="quarter" idx="18"/>
          </p:nvPr>
        </p:nvSpPr>
        <p:spPr>
          <a:xfrm>
            <a:off x="6138243" y="1626325"/>
            <a:ext cx="2681684" cy="14853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7" name="Text Placeholder 14"/>
          <p:cNvSpPr>
            <a:spLocks noGrp="1"/>
          </p:cNvSpPr>
          <p:nvPr>
            <p:ph type="body" sz="quarter" idx="19"/>
          </p:nvPr>
        </p:nvSpPr>
        <p:spPr>
          <a:xfrm>
            <a:off x="323628" y="1626325"/>
            <a:ext cx="2681684" cy="148531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13"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2056518342"/>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and slim image">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1" y="1626324"/>
            <a:ext cx="5092881" cy="2980271"/>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1" y="339710"/>
            <a:ext cx="5092880"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4" name="Picture Placeholder 3"/>
          <p:cNvSpPr>
            <a:spLocks noGrp="1"/>
          </p:cNvSpPr>
          <p:nvPr>
            <p:ph type="pic" sz="quarter" idx="16"/>
          </p:nvPr>
        </p:nvSpPr>
        <p:spPr>
          <a:xfrm>
            <a:off x="5684918" y="-6594"/>
            <a:ext cx="3459082" cy="5150094"/>
          </a:xfrm>
        </p:spPr>
        <p:txBody>
          <a:bodyPr/>
          <a:lstStyle>
            <a:lvl1pPr>
              <a:defRPr>
                <a:solidFill>
                  <a:schemeClr val="accent1"/>
                </a:solidFill>
              </a:defRPr>
            </a:lvl1pPr>
          </a:lstStyle>
          <a:p>
            <a:endParaRPr lang="en-GB" dirty="0"/>
          </a:p>
        </p:txBody>
      </p:sp>
      <p:sp>
        <p:nvSpPr>
          <p:cNvPr id="7" name="Text Placeholder 8"/>
          <p:cNvSpPr>
            <a:spLocks noGrp="1"/>
          </p:cNvSpPr>
          <p:nvPr>
            <p:ph type="body" sz="quarter" idx="13"/>
          </p:nvPr>
        </p:nvSpPr>
        <p:spPr>
          <a:xfrm>
            <a:off x="323629" y="1032685"/>
            <a:ext cx="5091436"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2520155609"/>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Large image and content">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14287"/>
            <a:ext cx="5684918" cy="5163803"/>
          </a:xfrm>
        </p:spPr>
        <p:txBody>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5931950" y="578644"/>
            <a:ext cx="2888201" cy="4152900"/>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8" name="Slide Number Placeholder 5"/>
          <p:cNvSpPr>
            <a:spLocks noGrp="1"/>
          </p:cNvSpPr>
          <p:nvPr>
            <p:ph type="sldNum" sz="quarter" idx="12"/>
          </p:nvPr>
        </p:nvSpPr>
        <p:spPr>
          <a:xfrm>
            <a:off x="6858544" y="4767264"/>
            <a:ext cx="2057400" cy="273844"/>
          </a:xfrm>
        </p:spPr>
        <p:txBody>
          <a:bodyPr/>
          <a:lstStyle/>
          <a:p>
            <a:fld id="{7379F6AC-1C90-4500-8A18-29BB743821D7}" type="slidenum">
              <a:rPr lang="en-GB" smtClean="0"/>
              <a:t>‹#›</a:t>
            </a:fld>
            <a:endParaRPr lang="en-GB"/>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7" name="Text Placeholder 8"/>
          <p:cNvSpPr>
            <a:spLocks noGrp="1"/>
          </p:cNvSpPr>
          <p:nvPr>
            <p:ph type="body" sz="quarter" idx="13"/>
          </p:nvPr>
        </p:nvSpPr>
        <p:spPr>
          <a:xfrm>
            <a:off x="323629" y="1032686"/>
            <a:ext cx="528469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3521568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alf image with stats">
    <p:spTree>
      <p:nvGrpSpPr>
        <p:cNvPr id="1" name=""/>
        <p:cNvGrpSpPr/>
        <p:nvPr/>
      </p:nvGrpSpPr>
      <p:grpSpPr>
        <a:xfrm>
          <a:off x="0" y="0"/>
          <a:ext cx="0" cy="0"/>
          <a:chOff x="0" y="0"/>
          <a:chExt cx="0" cy="0"/>
        </a:xfrm>
      </p:grpSpPr>
      <p:sp>
        <p:nvSpPr>
          <p:cNvPr id="10" name="Picture Placeholder 2"/>
          <p:cNvSpPr>
            <a:spLocks noGrp="1"/>
          </p:cNvSpPr>
          <p:nvPr>
            <p:ph type="pic" sz="quarter" idx="16"/>
          </p:nvPr>
        </p:nvSpPr>
        <p:spPr>
          <a:xfrm>
            <a:off x="0" y="0"/>
            <a:ext cx="9144000" cy="2559306"/>
          </a:xfrm>
        </p:spPr>
        <p:txBody>
          <a:bodyPr/>
          <a:lstStyle>
            <a:lvl1pPr>
              <a:defRPr>
                <a:solidFill>
                  <a:schemeClr val="bg1"/>
                </a:solidFill>
              </a:defRPr>
            </a:lvl1pPr>
          </a:lstStyle>
          <a:p>
            <a:endParaRPr lang="en-GB" dirty="0"/>
          </a:p>
        </p:txBody>
      </p:sp>
      <p:sp>
        <p:nvSpPr>
          <p:cNvPr id="13" name="Content Placeholder 12"/>
          <p:cNvSpPr>
            <a:spLocks noGrp="1"/>
          </p:cNvSpPr>
          <p:nvPr>
            <p:ph sz="quarter" idx="15"/>
          </p:nvPr>
        </p:nvSpPr>
        <p:spPr>
          <a:xfrm>
            <a:off x="323850" y="3531348"/>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64733"/>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57709"/>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25" name="Text Placeholder 8"/>
          <p:cNvSpPr>
            <a:spLocks noGrp="1"/>
          </p:cNvSpPr>
          <p:nvPr>
            <p:ph type="body" sz="quarter" idx="23" hasCustomPrompt="1"/>
          </p:nvPr>
        </p:nvSpPr>
        <p:spPr>
          <a:xfrm>
            <a:off x="405222" y="1266368"/>
            <a:ext cx="1164521" cy="1015024"/>
          </a:xfrm>
          <a:solidFill>
            <a:schemeClr val="bg2"/>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26" name="Text Placeholder 8"/>
          <p:cNvSpPr>
            <a:spLocks noGrp="1"/>
          </p:cNvSpPr>
          <p:nvPr>
            <p:ph type="body" sz="quarter" idx="24"/>
          </p:nvPr>
        </p:nvSpPr>
        <p:spPr>
          <a:xfrm>
            <a:off x="393702"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29" name="Text Placeholder 8"/>
          <p:cNvSpPr>
            <a:spLocks noGrp="1"/>
          </p:cNvSpPr>
          <p:nvPr>
            <p:ph type="body" sz="quarter" idx="25" hasCustomPrompt="1"/>
          </p:nvPr>
        </p:nvSpPr>
        <p:spPr>
          <a:xfrm>
            <a:off x="2043863" y="1266368"/>
            <a:ext cx="1164521" cy="1015024"/>
          </a:xfrm>
          <a:solidFill>
            <a:schemeClr val="accent1"/>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30" name="Text Placeholder 8"/>
          <p:cNvSpPr>
            <a:spLocks noGrp="1"/>
          </p:cNvSpPr>
          <p:nvPr>
            <p:ph type="body" sz="quarter" idx="26"/>
          </p:nvPr>
        </p:nvSpPr>
        <p:spPr>
          <a:xfrm>
            <a:off x="2032516"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31" name="Text Placeholder 8"/>
          <p:cNvSpPr>
            <a:spLocks noGrp="1"/>
          </p:cNvSpPr>
          <p:nvPr>
            <p:ph type="body" sz="quarter" idx="19" hasCustomPrompt="1"/>
          </p:nvPr>
        </p:nvSpPr>
        <p:spPr>
          <a:xfrm>
            <a:off x="3682505" y="1266368"/>
            <a:ext cx="1164521" cy="1015024"/>
          </a:xfrm>
          <a:solidFill>
            <a:schemeClr val="accent1"/>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32" name="Text Placeholder 8"/>
          <p:cNvSpPr>
            <a:spLocks noGrp="1"/>
          </p:cNvSpPr>
          <p:nvPr>
            <p:ph type="body" sz="quarter" idx="18"/>
          </p:nvPr>
        </p:nvSpPr>
        <p:spPr>
          <a:xfrm>
            <a:off x="3670985"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1792041237"/>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urved half image and content">
    <p:spTree>
      <p:nvGrpSpPr>
        <p:cNvPr id="1" name=""/>
        <p:cNvGrpSpPr/>
        <p:nvPr/>
      </p:nvGrpSpPr>
      <p:grpSpPr>
        <a:xfrm>
          <a:off x="0" y="0"/>
          <a:ext cx="0" cy="0"/>
          <a:chOff x="0" y="0"/>
          <a:chExt cx="0" cy="0"/>
        </a:xfrm>
      </p:grpSpPr>
      <p:sp>
        <p:nvSpPr>
          <p:cNvPr id="7" name="Picture Placeholder 19"/>
          <p:cNvSpPr>
            <a:spLocks noGrp="1"/>
          </p:cNvSpPr>
          <p:nvPr>
            <p:ph type="pic" sz="quarter" idx="10"/>
          </p:nvPr>
        </p:nvSpPr>
        <p:spPr>
          <a:xfrm>
            <a:off x="2" y="0"/>
            <a:ext cx="9143999" cy="2514600"/>
          </a:xfrm>
          <a:custGeom>
            <a:avLst/>
            <a:gdLst>
              <a:gd name="connsiteX0" fmla="*/ 0 w 9143999"/>
              <a:gd name="connsiteY0" fmla="*/ 0 h 3352800"/>
              <a:gd name="connsiteX1" fmla="*/ 9143999 w 9143999"/>
              <a:gd name="connsiteY1" fmla="*/ 0 h 3352800"/>
              <a:gd name="connsiteX2" fmla="*/ 9143999 w 9143999"/>
              <a:gd name="connsiteY2" fmla="*/ 1567960 h 3352800"/>
              <a:gd name="connsiteX3" fmla="*/ 8841733 w 9143999"/>
              <a:gd name="connsiteY3" fmla="*/ 1731564 h 3352800"/>
              <a:gd name="connsiteX4" fmla="*/ 2184402 w 9143999"/>
              <a:gd name="connsiteY4" fmla="*/ 3352800 h 3352800"/>
              <a:gd name="connsiteX5" fmla="*/ 524847 w 9143999"/>
              <a:gd name="connsiteY5" fmla="*/ 3258554 h 3352800"/>
              <a:gd name="connsiteX6" fmla="*/ 0 w 9143999"/>
              <a:gd name="connsiteY6" fmla="*/ 3188488 h 335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3999" h="3352800">
                <a:moveTo>
                  <a:pt x="0" y="0"/>
                </a:moveTo>
                <a:lnTo>
                  <a:pt x="9143999" y="0"/>
                </a:lnTo>
                <a:lnTo>
                  <a:pt x="9143999" y="1567960"/>
                </a:lnTo>
                <a:lnTo>
                  <a:pt x="8841733" y="1731564"/>
                </a:lnTo>
                <a:cubicBezTo>
                  <a:pt x="6849317" y="2767404"/>
                  <a:pt x="4585221" y="3352800"/>
                  <a:pt x="2184402" y="3352800"/>
                </a:cubicBezTo>
                <a:cubicBezTo>
                  <a:pt x="1623170" y="3352800"/>
                  <a:pt x="1069412" y="3320810"/>
                  <a:pt x="524847" y="3258554"/>
                </a:cubicBezTo>
                <a:lnTo>
                  <a:pt x="0" y="3188488"/>
                </a:lnTo>
                <a:close/>
              </a:path>
            </a:pathLst>
          </a:custGeom>
        </p:spPr>
        <p:txBody>
          <a:bodyPr wrap="square">
            <a:noAutofit/>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323850" y="3480071"/>
            <a:ext cx="8496300" cy="1247969"/>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2237727162"/>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Half image and conten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3480072"/>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10" name="Picture Placeholder 2"/>
          <p:cNvSpPr>
            <a:spLocks noGrp="1"/>
          </p:cNvSpPr>
          <p:nvPr>
            <p:ph type="pic" sz="quarter" idx="16"/>
          </p:nvPr>
        </p:nvSpPr>
        <p:spPr>
          <a:xfrm>
            <a:off x="0" y="0"/>
            <a:ext cx="9144000" cy="2559306"/>
          </a:xfrm>
        </p:spPr>
        <p:txBody>
          <a:bodyPr/>
          <a:lstStyle>
            <a:lvl1pPr>
              <a:defRPr>
                <a:solidFill>
                  <a:schemeClr val="accent1"/>
                </a:solidFill>
              </a:defRPr>
            </a:lvl1pPr>
          </a:lstStyle>
          <a:p>
            <a:endParaRPr lang="en-GB" dirty="0"/>
          </a:p>
        </p:txBody>
      </p:sp>
    </p:spTree>
    <p:extLst>
      <p:ext uri="{BB962C8B-B14F-4D97-AF65-F5344CB8AC3E}">
        <p14:creationId xmlns:p14="http://schemas.microsoft.com/office/powerpoint/2010/main" val="57107214"/>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Half image with stats">
    <p:spTree>
      <p:nvGrpSpPr>
        <p:cNvPr id="1" name=""/>
        <p:cNvGrpSpPr/>
        <p:nvPr/>
      </p:nvGrpSpPr>
      <p:grpSpPr>
        <a:xfrm>
          <a:off x="0" y="0"/>
          <a:ext cx="0" cy="0"/>
          <a:chOff x="0" y="0"/>
          <a:chExt cx="0" cy="0"/>
        </a:xfrm>
      </p:grpSpPr>
      <p:sp>
        <p:nvSpPr>
          <p:cNvPr id="23" name="Picture Placeholder 2"/>
          <p:cNvSpPr>
            <a:spLocks noGrp="1"/>
          </p:cNvSpPr>
          <p:nvPr>
            <p:ph type="pic" sz="quarter" idx="16"/>
          </p:nvPr>
        </p:nvSpPr>
        <p:spPr>
          <a:xfrm>
            <a:off x="0" y="0"/>
            <a:ext cx="9144000" cy="2559306"/>
          </a:xfrm>
        </p:spPr>
        <p:txBody>
          <a:bodyPr/>
          <a:lstStyle>
            <a:lvl1pPr>
              <a:defRPr>
                <a:solidFill>
                  <a:schemeClr val="accent1"/>
                </a:solidFill>
              </a:defRPr>
            </a:lvl1pPr>
          </a:lstStyle>
          <a:p>
            <a:endParaRPr lang="en-GB" dirty="0"/>
          </a:p>
        </p:txBody>
      </p:sp>
      <p:sp>
        <p:nvSpPr>
          <p:cNvPr id="13" name="Content Placeholder 12"/>
          <p:cNvSpPr>
            <a:spLocks noGrp="1"/>
          </p:cNvSpPr>
          <p:nvPr>
            <p:ph sz="quarter" idx="15"/>
          </p:nvPr>
        </p:nvSpPr>
        <p:spPr>
          <a:xfrm>
            <a:off x="323850" y="3480072"/>
            <a:ext cx="8496300" cy="1247968"/>
          </a:xfrm>
        </p:spPr>
        <p:txBody>
          <a:bodyPr/>
          <a:lstStyle/>
          <a:p>
            <a:pPr lvl="0"/>
            <a:r>
              <a:rPr lang="en-US" dirty="0" smtClean="0"/>
              <a:t>Click to edit Master text styles</a:t>
            </a:r>
          </a:p>
          <a:p>
            <a:pPr lvl="1"/>
            <a:r>
              <a:rPr lang="en-US" dirty="0" smtClean="0"/>
              <a:t>Second level</a:t>
            </a:r>
          </a:p>
        </p:txBody>
      </p:sp>
      <p:sp>
        <p:nvSpPr>
          <p:cNvPr id="2" name="Title 1"/>
          <p:cNvSpPr>
            <a:spLocks noGrp="1"/>
          </p:cNvSpPr>
          <p:nvPr>
            <p:ph type="title"/>
          </p:nvPr>
        </p:nvSpPr>
        <p:spPr>
          <a:xfrm>
            <a:off x="323851" y="2413457"/>
            <a:ext cx="8496299" cy="673213"/>
          </a:xfrm>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9" name="Text Placeholder 8"/>
          <p:cNvSpPr>
            <a:spLocks noGrp="1"/>
          </p:cNvSpPr>
          <p:nvPr>
            <p:ph type="body" sz="quarter" idx="13"/>
          </p:nvPr>
        </p:nvSpPr>
        <p:spPr>
          <a:xfrm>
            <a:off x="323628" y="3106433"/>
            <a:ext cx="8496299" cy="47625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
        <p:nvSpPr>
          <p:cNvPr id="14" name="Text Placeholder 8"/>
          <p:cNvSpPr>
            <a:spLocks noGrp="1"/>
          </p:cNvSpPr>
          <p:nvPr>
            <p:ph type="body" sz="quarter" idx="27" hasCustomPrompt="1"/>
          </p:nvPr>
        </p:nvSpPr>
        <p:spPr>
          <a:xfrm>
            <a:off x="4316434" y="1266368"/>
            <a:ext cx="1164521" cy="1015024"/>
          </a:xfrm>
          <a:solidFill>
            <a:schemeClr val="accent5"/>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5" name="Text Placeholder 8"/>
          <p:cNvSpPr>
            <a:spLocks noGrp="1"/>
          </p:cNvSpPr>
          <p:nvPr>
            <p:ph type="body" sz="quarter" idx="28"/>
          </p:nvPr>
        </p:nvSpPr>
        <p:spPr>
          <a:xfrm>
            <a:off x="4304914"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6" name="Text Placeholder 8"/>
          <p:cNvSpPr>
            <a:spLocks noGrp="1"/>
          </p:cNvSpPr>
          <p:nvPr>
            <p:ph type="body" sz="quarter" idx="29" hasCustomPrompt="1"/>
          </p:nvPr>
        </p:nvSpPr>
        <p:spPr>
          <a:xfrm>
            <a:off x="5955075" y="1266368"/>
            <a:ext cx="1164521" cy="1015024"/>
          </a:xfrm>
          <a:solidFill>
            <a:schemeClr val="accent5"/>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7" name="Text Placeholder 8"/>
          <p:cNvSpPr>
            <a:spLocks noGrp="1"/>
          </p:cNvSpPr>
          <p:nvPr>
            <p:ph type="body" sz="quarter" idx="30"/>
          </p:nvPr>
        </p:nvSpPr>
        <p:spPr>
          <a:xfrm>
            <a:off x="5943728"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8" name="Text Placeholder 8"/>
          <p:cNvSpPr>
            <a:spLocks noGrp="1"/>
          </p:cNvSpPr>
          <p:nvPr>
            <p:ph type="body" sz="quarter" idx="31" hasCustomPrompt="1"/>
          </p:nvPr>
        </p:nvSpPr>
        <p:spPr>
          <a:xfrm>
            <a:off x="7593717" y="1266368"/>
            <a:ext cx="1164521" cy="1015024"/>
          </a:xfrm>
          <a:solidFill>
            <a:schemeClr val="accent5"/>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9" name="Text Placeholder 8"/>
          <p:cNvSpPr>
            <a:spLocks noGrp="1"/>
          </p:cNvSpPr>
          <p:nvPr>
            <p:ph type="body" sz="quarter" idx="32"/>
          </p:nvPr>
        </p:nvSpPr>
        <p:spPr>
          <a:xfrm>
            <a:off x="7582197" y="1699390"/>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534612570"/>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Full image and titl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2" name="Title 1"/>
          <p:cNvSpPr>
            <a:spLocks noGrp="1"/>
          </p:cNvSpPr>
          <p:nvPr>
            <p:ph type="title"/>
          </p:nvPr>
        </p:nvSpPr>
        <p:spPr>
          <a:xfrm>
            <a:off x="323851" y="339710"/>
            <a:ext cx="5284470" cy="673213"/>
          </a:xfrm>
        </p:spPr>
        <p:txBody>
          <a:bodyPr/>
          <a:lstStyle>
            <a:lvl1pPr>
              <a:defRPr>
                <a:solidFill>
                  <a:schemeClr val="bg1"/>
                </a:solidFill>
              </a:defRPr>
            </a:lvl1pPr>
          </a:lstStyle>
          <a:p>
            <a:r>
              <a:rPr lang="en-US" dirty="0" smtClean="0"/>
              <a:t>Click to edit Master title style</a:t>
            </a:r>
            <a:endParaRPr lang="en-US" dirty="0"/>
          </a:p>
        </p:txBody>
      </p:sp>
      <p:sp>
        <p:nvSpPr>
          <p:cNvPr id="5" name="Text Placeholder 8"/>
          <p:cNvSpPr>
            <a:spLocks noGrp="1"/>
          </p:cNvSpPr>
          <p:nvPr>
            <p:ph type="body" sz="quarter" idx="13"/>
          </p:nvPr>
        </p:nvSpPr>
        <p:spPr>
          <a:xfrm>
            <a:off x="323629" y="1032686"/>
            <a:ext cx="528469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3714245786"/>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Full image with stat boxes">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9" name="Text Placeholder 8"/>
          <p:cNvSpPr>
            <a:spLocks noGrp="1"/>
          </p:cNvSpPr>
          <p:nvPr>
            <p:ph type="body" sz="quarter" idx="23" hasCustomPrompt="1"/>
          </p:nvPr>
        </p:nvSpPr>
        <p:spPr>
          <a:xfrm>
            <a:off x="405222" y="3753194"/>
            <a:ext cx="1164521" cy="1015024"/>
          </a:xfrm>
          <a:solidFill>
            <a:schemeClr val="accent5"/>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0" name="Text Placeholder 8"/>
          <p:cNvSpPr>
            <a:spLocks noGrp="1"/>
          </p:cNvSpPr>
          <p:nvPr>
            <p:ph type="body" sz="quarter" idx="24"/>
          </p:nvPr>
        </p:nvSpPr>
        <p:spPr>
          <a:xfrm>
            <a:off x="393702"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1" name="Text Placeholder 8"/>
          <p:cNvSpPr>
            <a:spLocks noGrp="1"/>
          </p:cNvSpPr>
          <p:nvPr>
            <p:ph type="body" sz="quarter" idx="25" hasCustomPrompt="1"/>
          </p:nvPr>
        </p:nvSpPr>
        <p:spPr>
          <a:xfrm>
            <a:off x="2043863" y="3753194"/>
            <a:ext cx="1164521" cy="1015024"/>
          </a:xfrm>
          <a:solidFill>
            <a:schemeClr val="accent5"/>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2" name="Text Placeholder 8"/>
          <p:cNvSpPr>
            <a:spLocks noGrp="1"/>
          </p:cNvSpPr>
          <p:nvPr>
            <p:ph type="body" sz="quarter" idx="26"/>
          </p:nvPr>
        </p:nvSpPr>
        <p:spPr>
          <a:xfrm>
            <a:off x="2032516"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
        <p:nvSpPr>
          <p:cNvPr id="15" name="Text Placeholder 8"/>
          <p:cNvSpPr>
            <a:spLocks noGrp="1"/>
          </p:cNvSpPr>
          <p:nvPr>
            <p:ph type="body" sz="quarter" idx="19" hasCustomPrompt="1"/>
          </p:nvPr>
        </p:nvSpPr>
        <p:spPr>
          <a:xfrm>
            <a:off x="3682505" y="3753194"/>
            <a:ext cx="1164521" cy="1015024"/>
          </a:xfrm>
          <a:solidFill>
            <a:schemeClr val="accent5"/>
          </a:solidFill>
        </p:spPr>
        <p:txBody>
          <a:bodyPr tIns="72000">
            <a:noAutofit/>
          </a:bodyPr>
          <a:lstStyle>
            <a:lvl1pPr marL="0" indent="0">
              <a:spcBef>
                <a:spcPts val="0"/>
              </a:spcBef>
              <a:buNone/>
              <a:defRPr sz="3000" b="1">
                <a:solidFill>
                  <a:schemeClr val="bg1"/>
                </a:solidFill>
              </a:defRPr>
            </a:lvl1pPr>
          </a:lstStyle>
          <a:p>
            <a:pPr lvl="0"/>
            <a:r>
              <a:rPr lang="en-US" dirty="0" smtClean="0"/>
              <a:t>XX</a:t>
            </a:r>
          </a:p>
        </p:txBody>
      </p:sp>
      <p:sp>
        <p:nvSpPr>
          <p:cNvPr id="16" name="Text Placeholder 8"/>
          <p:cNvSpPr>
            <a:spLocks noGrp="1"/>
          </p:cNvSpPr>
          <p:nvPr>
            <p:ph type="body" sz="quarter" idx="18"/>
          </p:nvPr>
        </p:nvSpPr>
        <p:spPr>
          <a:xfrm>
            <a:off x="3670985" y="4186216"/>
            <a:ext cx="1174480" cy="650369"/>
          </a:xfrm>
        </p:spPr>
        <p:txBody>
          <a:bodyPr>
            <a:normAutofit/>
          </a:bodyPr>
          <a:lstStyle>
            <a:lvl1pPr marL="0" indent="0">
              <a:spcBef>
                <a:spcPts val="0"/>
              </a:spcBef>
              <a:buNone/>
              <a:defRPr sz="10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3344823033"/>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Full image with box">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6594"/>
            <a:ext cx="9156032" cy="5150094"/>
          </a:xfrm>
        </p:spPr>
        <p:txBody>
          <a:bodyPr/>
          <a:lstStyle>
            <a:lvl1pPr>
              <a:defRPr>
                <a:solidFill>
                  <a:schemeClr val="accent1"/>
                </a:solidFill>
              </a:defRPr>
            </a:lvl1pPr>
          </a:lstStyle>
          <a:p>
            <a:endParaRPr lang="en-GB" dirty="0"/>
          </a:p>
        </p:txBody>
      </p:sp>
      <p:sp>
        <p:nvSpPr>
          <p:cNvPr id="6" name="Content Placeholder 12"/>
          <p:cNvSpPr>
            <a:spLocks noGrp="1"/>
          </p:cNvSpPr>
          <p:nvPr>
            <p:ph sz="quarter" idx="17"/>
          </p:nvPr>
        </p:nvSpPr>
        <p:spPr>
          <a:xfrm>
            <a:off x="431800" y="1584144"/>
            <a:ext cx="2999377" cy="3147400"/>
          </a:xfrm>
          <a:solidFill>
            <a:schemeClr val="accent5"/>
          </a:solidFill>
        </p:spPr>
        <p:txBody>
          <a:bodyPr lIns="194400" tIns="136800" rIns="194400" bIns="136800"/>
          <a:lstStyle>
            <a:lvl1pPr>
              <a:defRPr>
                <a:solidFill>
                  <a:schemeClr val="bg1"/>
                </a:solidFill>
              </a:defRPr>
            </a:lvl1pPr>
            <a:lvl2pPr>
              <a:defRPr>
                <a:solidFill>
                  <a:schemeClr val="bg1"/>
                </a:solidFill>
              </a:defRPr>
            </a:lvl2pPr>
            <a:lvl3pPr>
              <a:buClrTx/>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990919533"/>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11" name="Chart Placeholder 6"/>
          <p:cNvSpPr>
            <a:spLocks noGrp="1"/>
          </p:cNvSpPr>
          <p:nvPr>
            <p:ph type="chart" sz="quarter" idx="16"/>
          </p:nvPr>
        </p:nvSpPr>
        <p:spPr>
          <a:xfrm>
            <a:off x="4868091" y="1626325"/>
            <a:ext cx="3952058" cy="3105219"/>
          </a:xfrm>
        </p:spPr>
        <p:txBody>
          <a:bodyPr/>
          <a:lstStyle>
            <a:lvl1pPr>
              <a:defRPr>
                <a:solidFill>
                  <a:schemeClr val="tx1"/>
                </a:solidFill>
              </a:defRPr>
            </a:lvl1pPr>
          </a:lstStyle>
          <a:p>
            <a:endParaRPr lang="en-GB"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4"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682288800"/>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hart on block colour">
    <p:spTree>
      <p:nvGrpSpPr>
        <p:cNvPr id="1" name=""/>
        <p:cNvGrpSpPr/>
        <p:nvPr/>
      </p:nvGrpSpPr>
      <p:grpSpPr>
        <a:xfrm>
          <a:off x="0" y="0"/>
          <a:ext cx="0" cy="0"/>
          <a:chOff x="0" y="0"/>
          <a:chExt cx="0" cy="0"/>
        </a:xfrm>
      </p:grpSpPr>
      <p:sp>
        <p:nvSpPr>
          <p:cNvPr id="3" name="Rectangle 2"/>
          <p:cNvSpPr/>
          <p:nvPr userDrawn="1"/>
        </p:nvSpPr>
        <p:spPr>
          <a:xfrm>
            <a:off x="4580709" y="0"/>
            <a:ext cx="4563291"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ontent Placeholder 12"/>
          <p:cNvSpPr>
            <a:spLocks noGrp="1"/>
          </p:cNvSpPr>
          <p:nvPr>
            <p:ph sz="quarter" idx="15"/>
          </p:nvPr>
        </p:nvSpPr>
        <p:spPr>
          <a:xfrm>
            <a:off x="323850" y="1626325"/>
            <a:ext cx="4176000" cy="310521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323850" y="339710"/>
            <a:ext cx="4176000" cy="673213"/>
          </a:xfrm>
        </p:spPr>
        <p:txBody>
          <a:bodyPr/>
          <a:lstStyle/>
          <a:p>
            <a:r>
              <a:rPr lang="en-US" dirty="0" smtClean="0"/>
              <a:t>Click to edit Master title</a:t>
            </a:r>
            <a:endParaRPr lang="en-US" dirty="0"/>
          </a:p>
        </p:txBody>
      </p:sp>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379F6AC-1C90-4500-8A18-29BB743821D7}" type="slidenum">
              <a:rPr lang="en-GB" smtClean="0"/>
              <a:pPr/>
              <a:t>‹#›</a:t>
            </a:fld>
            <a:endParaRPr lang="en-GB"/>
          </a:p>
        </p:txBody>
      </p:sp>
      <p:sp>
        <p:nvSpPr>
          <p:cNvPr id="10" name="Chart Placeholder 6"/>
          <p:cNvSpPr>
            <a:spLocks noGrp="1"/>
          </p:cNvSpPr>
          <p:nvPr>
            <p:ph type="chart" sz="quarter" idx="16"/>
          </p:nvPr>
        </p:nvSpPr>
        <p:spPr>
          <a:xfrm>
            <a:off x="4868091" y="1626325"/>
            <a:ext cx="3952058" cy="3105219"/>
          </a:xfrm>
        </p:spPr>
        <p:txBody>
          <a:bodyPr/>
          <a:lstStyle>
            <a:lvl1pPr>
              <a:defRPr>
                <a:solidFill>
                  <a:schemeClr val="bg1"/>
                </a:solidFill>
              </a:defRPr>
            </a:lvl1pPr>
          </a:lstStyle>
          <a:p>
            <a:endParaRPr lang="en-GB" dirty="0"/>
          </a:p>
        </p:txBody>
      </p:sp>
      <p:sp>
        <p:nvSpPr>
          <p:cNvPr id="12" name="Text Placeholder 8"/>
          <p:cNvSpPr>
            <a:spLocks noGrp="1"/>
          </p:cNvSpPr>
          <p:nvPr>
            <p:ph type="body" sz="quarter" idx="13"/>
          </p:nvPr>
        </p:nvSpPr>
        <p:spPr>
          <a:xfrm>
            <a:off x="323630" y="1032686"/>
            <a:ext cx="4176221" cy="549680"/>
          </a:xfrm>
        </p:spPr>
        <p:txBody>
          <a:bodyPr>
            <a:normAutofit/>
          </a:bodyPr>
          <a:lstStyle>
            <a:lvl1pPr marL="0" indent="0">
              <a:spcBef>
                <a:spcPts val="0"/>
              </a:spcBef>
              <a:buNone/>
              <a:defRPr sz="1600">
                <a:solidFill>
                  <a:srgbClr val="41CCEF"/>
                </a:solidFill>
              </a:defRPr>
            </a:lvl1pPr>
          </a:lstStyle>
          <a:p>
            <a:pPr lvl="0"/>
            <a:r>
              <a:rPr lang="en-US" dirty="0" smtClean="0"/>
              <a:t>Click to edit Master text styles</a:t>
            </a:r>
          </a:p>
        </p:txBody>
      </p:sp>
      <p:sp>
        <p:nvSpPr>
          <p:cNvPr id="14" name="Text Placeholder 8"/>
          <p:cNvSpPr>
            <a:spLocks noGrp="1"/>
          </p:cNvSpPr>
          <p:nvPr>
            <p:ph type="body" sz="quarter" idx="17"/>
          </p:nvPr>
        </p:nvSpPr>
        <p:spPr>
          <a:xfrm>
            <a:off x="4754880" y="1032686"/>
            <a:ext cx="4127863" cy="549680"/>
          </a:xfrm>
        </p:spPr>
        <p:txBody>
          <a:bodyPr>
            <a:normAutofit/>
          </a:bodyPr>
          <a:lstStyle>
            <a:lvl1pPr marL="0" indent="0">
              <a:spcBef>
                <a:spcPts val="0"/>
              </a:spcBef>
              <a:buNone/>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3304669129"/>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 Copyright Inmarsat Global Limited 2014</a:t>
            </a:r>
            <a:endParaRPr lang="en-GB"/>
          </a:p>
        </p:txBody>
      </p:sp>
      <p:sp>
        <p:nvSpPr>
          <p:cNvPr id="6" name="Slide Number Placeholder 5"/>
          <p:cNvSpPr>
            <a:spLocks noGrp="1"/>
          </p:cNvSpPr>
          <p:nvPr>
            <p:ph type="sldNum" sz="quarter" idx="12"/>
          </p:nvPr>
        </p:nvSpPr>
        <p:spPr/>
        <p:txBody>
          <a:bodyPr/>
          <a:lstStyle/>
          <a:p>
            <a:fld id="{7379F6AC-1C90-4500-8A18-29BB743821D7}" type="slidenum">
              <a:rPr lang="en-GB" smtClean="0"/>
              <a:t>‹#›</a:t>
            </a:fld>
            <a:endParaRPr lang="en-GB"/>
          </a:p>
        </p:txBody>
      </p:sp>
      <p:sp>
        <p:nvSpPr>
          <p:cNvPr id="3" name="Title 2"/>
          <p:cNvSpPr>
            <a:spLocks noGrp="1"/>
          </p:cNvSpPr>
          <p:nvPr>
            <p:ph type="title"/>
          </p:nvPr>
        </p:nvSpPr>
        <p:spPr/>
        <p:txBody>
          <a:bodyPr/>
          <a:lstStyle/>
          <a:p>
            <a:r>
              <a:rPr lang="en-US" smtClean="0"/>
              <a:t>Click to edit Master title style</a:t>
            </a:r>
            <a:endParaRPr lang="en-GB"/>
          </a:p>
        </p:txBody>
      </p:sp>
      <p:sp>
        <p:nvSpPr>
          <p:cNvPr id="10" name="Table Placeholder 3"/>
          <p:cNvSpPr>
            <a:spLocks noGrp="1"/>
          </p:cNvSpPr>
          <p:nvPr>
            <p:ph type="tbl" sz="quarter" idx="16"/>
          </p:nvPr>
        </p:nvSpPr>
        <p:spPr>
          <a:xfrm>
            <a:off x="323849" y="1626324"/>
            <a:ext cx="8499137" cy="2994314"/>
          </a:xfrm>
        </p:spPr>
        <p:txBody>
          <a:bodyPr/>
          <a:lstStyle/>
          <a:p>
            <a:endParaRPr lang="en-GB"/>
          </a:p>
        </p:txBody>
      </p:sp>
      <p:sp>
        <p:nvSpPr>
          <p:cNvPr id="7" name="Text Placeholder 8"/>
          <p:cNvSpPr>
            <a:spLocks noGrp="1"/>
          </p:cNvSpPr>
          <p:nvPr>
            <p:ph type="body" sz="quarter" idx="13"/>
          </p:nvPr>
        </p:nvSpPr>
        <p:spPr>
          <a:xfrm>
            <a:off x="323628" y="1032685"/>
            <a:ext cx="8496299" cy="552923"/>
          </a:xfrm>
        </p:spPr>
        <p:txBody>
          <a:bodyPr>
            <a:normAutofit/>
          </a:bodyPr>
          <a:lstStyle>
            <a:lvl1pPr marL="0" indent="0">
              <a:spcBef>
                <a:spcPts val="0"/>
              </a:spcBef>
              <a:buNone/>
              <a:defRPr sz="1600">
                <a:solidFill>
                  <a:schemeClr val="bg2"/>
                </a:solidFill>
              </a:defRPr>
            </a:lvl1pPr>
          </a:lstStyle>
          <a:p>
            <a:pPr lvl="0"/>
            <a:r>
              <a:rPr lang="en-US" dirty="0" smtClean="0"/>
              <a:t>Click to edit Master text styles</a:t>
            </a:r>
          </a:p>
        </p:txBody>
      </p:sp>
    </p:spTree>
    <p:extLst>
      <p:ext uri="{BB962C8B-B14F-4D97-AF65-F5344CB8AC3E}">
        <p14:creationId xmlns:p14="http://schemas.microsoft.com/office/powerpoint/2010/main" val="900386432"/>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6" name="Media Placeholder 5"/>
          <p:cNvSpPr>
            <a:spLocks noGrp="1"/>
          </p:cNvSpPr>
          <p:nvPr>
            <p:ph type="media" sz="quarter" idx="10"/>
          </p:nvPr>
        </p:nvSpPr>
        <p:spPr>
          <a:xfrm>
            <a:off x="0" y="0"/>
            <a:ext cx="9143999" cy="5143500"/>
          </a:xfrm>
        </p:spPr>
        <p:txBody>
          <a:bodyPr/>
          <a:lstStyle/>
          <a:p>
            <a:endParaRPr lang="en-GB"/>
          </a:p>
        </p:txBody>
      </p:sp>
    </p:spTree>
    <p:extLst>
      <p:ext uri="{BB962C8B-B14F-4D97-AF65-F5344CB8AC3E}">
        <p14:creationId xmlns:p14="http://schemas.microsoft.com/office/powerpoint/2010/main" val="111883425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theme" Target="../theme/theme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theme" Target="../theme/theme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theme" Target="../theme/theme5.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theme" Target="../theme/theme6.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850" y="339710"/>
            <a:ext cx="8496300" cy="673213"/>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3850" y="1626324"/>
            <a:ext cx="8496300" cy="2980271"/>
          </a:xfrm>
          <a:prstGeom prst="rect">
            <a:avLst/>
          </a:prstGeom>
        </p:spPr>
        <p:txBody>
          <a:bodyPr vert="horz" lIns="91440" tIns="45720" rIns="91440" bIns="45720" rtlCol="0">
            <a:normAutofit/>
          </a:bodyPr>
          <a:lstStyle/>
          <a:p>
            <a:pPr marL="182563" lvl="0" indent="-182563">
              <a:buClr>
                <a:schemeClr val="bg2"/>
              </a:buClr>
              <a:buChar char="›"/>
            </a:pPr>
            <a:r>
              <a:rPr lang="en-US" dirty="0" smtClean="0"/>
              <a:t>Click to edit Master text styles</a:t>
            </a:r>
          </a:p>
          <a:p>
            <a:pPr marL="358775" lvl="1" indent="-176213">
              <a:buClr>
                <a:schemeClr val="accent1"/>
              </a:buClr>
              <a:buFont typeface="Tahoma" panose="020B0604030504040204" pitchFamily="34" charset="0"/>
              <a:buChar char="–"/>
            </a:pPr>
            <a:r>
              <a:rPr lang="en-US" dirty="0" smtClean="0"/>
              <a:t>Second level</a:t>
            </a:r>
          </a:p>
          <a:p>
            <a:pPr marL="541338" lvl="2" indent="-179388">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323850" y="4767264"/>
            <a:ext cx="3086100" cy="273844"/>
          </a:xfrm>
          <a:prstGeom prst="rect">
            <a:avLst/>
          </a:prstGeom>
        </p:spPr>
        <p:txBody>
          <a:bodyPr vert="horz" lIns="91440" tIns="45720" rIns="91440" bIns="45720" rtlCol="0" anchor="ctr"/>
          <a:lstStyle>
            <a:lvl1pPr algn="l">
              <a:defRPr lang="en-GB" sz="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smtClean="0"/>
              <a:t>© Copyright Inmarsat Global Limited 2014</a:t>
            </a:r>
            <a:endParaRPr lang="en-GB" dirty="0"/>
          </a:p>
        </p:txBody>
      </p:sp>
      <p:sp>
        <p:nvSpPr>
          <p:cNvPr id="6" name="Slide Number Placeholder 5"/>
          <p:cNvSpPr>
            <a:spLocks noGrp="1"/>
          </p:cNvSpPr>
          <p:nvPr>
            <p:ph type="sldNum" sz="quarter" idx="4"/>
          </p:nvPr>
        </p:nvSpPr>
        <p:spPr>
          <a:xfrm>
            <a:off x="6858544" y="4767264"/>
            <a:ext cx="2057400" cy="273844"/>
          </a:xfrm>
          <a:prstGeom prst="rect">
            <a:avLst/>
          </a:prstGeom>
        </p:spPr>
        <p:txBody>
          <a:bodyPr vert="horz" lIns="91440" tIns="45720" rIns="91440" bIns="45720" rtlCol="0" anchor="ctr"/>
          <a:lstStyle>
            <a:lvl1pPr algn="r">
              <a:defRPr lang="en-GB" sz="8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7379F6AC-1C90-4500-8A18-29BB743821D7}" type="slidenum">
              <a:rPr lang="en-GB" smtClean="0"/>
              <a:pPr/>
              <a:t>‹#›</a:t>
            </a:fld>
            <a:endParaRPr lang="en-GB" dirty="0"/>
          </a:p>
        </p:txBody>
      </p:sp>
    </p:spTree>
    <p:extLst>
      <p:ext uri="{BB962C8B-B14F-4D97-AF65-F5344CB8AC3E}">
        <p14:creationId xmlns:p14="http://schemas.microsoft.com/office/powerpoint/2010/main" val="831023928"/>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72" r:id="rId3"/>
    <p:sldLayoutId id="2147483683" r:id="rId4"/>
    <p:sldLayoutId id="2147483675" r:id="rId5"/>
    <p:sldLayoutId id="2147483676" r:id="rId6"/>
    <p:sldLayoutId id="2147483680" r:id="rId7"/>
    <p:sldLayoutId id="2147483681" r:id="rId8"/>
    <p:sldLayoutId id="2147483682" r:id="rId9"/>
    <p:sldLayoutId id="2147483677" r:id="rId10"/>
    <p:sldLayoutId id="2147483678" r:id="rId11"/>
    <p:sldLayoutId id="2147483679" r:id="rId12"/>
    <p:sldLayoutId id="2147483674" r:id="rId13"/>
    <p:sldLayoutId id="2147483673" r:id="rId14"/>
    <p:sldLayoutId id="2147483771" r:id="rId15"/>
    <p:sldLayoutId id="2147483765" r:id="rId16"/>
    <p:sldLayoutId id="2147483684" r:id="rId17"/>
    <p:sldLayoutId id="2147483780" r:id="rId18"/>
    <p:sldLayoutId id="2147483781" r:id="rId19"/>
    <p:sldLayoutId id="2147483782" r:id="rId20"/>
    <p:sldLayoutId id="2147483783" r:id="rId21"/>
    <p:sldLayoutId id="2147483784" r:id="rId22"/>
    <p:sldLayoutId id="2147483785" r:id="rId23"/>
    <p:sldLayoutId id="2147483786" r:id="rId24"/>
    <p:sldLayoutId id="2147483787" r:id="rId25"/>
    <p:sldLayoutId id="2147483788" r:id="rId26"/>
    <p:sldLayoutId id="2147483789" r:id="rId27"/>
    <p:sldLayoutId id="2147483790" r:id="rId28"/>
    <p:sldLayoutId id="2147483795" r:id="rId29"/>
    <p:sldLayoutId id="2147483796" r:id="rId30"/>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lang="en-US" sz="2800" kern="1200" dirty="0">
          <a:solidFill>
            <a:schemeClr val="accent1"/>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90000"/>
        </a:lnSpc>
        <a:spcBef>
          <a:spcPts val="1000"/>
        </a:spcBef>
        <a:buClr>
          <a:srgbClr val="002150"/>
        </a:buClr>
        <a:buFont typeface="Tahoma" panose="020B0604030504040204" pitchFamily="34" charset="0"/>
        <a:buNone/>
        <a:defRPr lang="en-US" sz="18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914400" rtl="0" eaLnBrk="1" latinLnBrk="0" hangingPunct="1">
        <a:lnSpc>
          <a:spcPct val="90000"/>
        </a:lnSpc>
        <a:spcBef>
          <a:spcPts val="600"/>
        </a:spcBef>
        <a:spcAft>
          <a:spcPts val="600"/>
        </a:spcAft>
        <a:buClr>
          <a:srgbClr val="002150"/>
        </a:buClr>
        <a:buFont typeface="Calibri" panose="020F0502020204030204" pitchFamily="34" charset="0"/>
        <a:buNone/>
        <a:defRPr lang="en-US" sz="1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234950" indent="-234950" algn="l" defTabSz="914400" rtl="0" eaLnBrk="1" latinLnBrk="0" hangingPunct="1">
        <a:lnSpc>
          <a:spcPct val="90000"/>
        </a:lnSpc>
        <a:spcBef>
          <a:spcPts val="0"/>
        </a:spcBef>
        <a:buClrTx/>
        <a:buFont typeface="Tahoma" panose="020B0604030504040204" pitchFamily="34" charset="0"/>
        <a:buChar char="˃"/>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234950" indent="0" algn="l" defTabSz="914400" rtl="0" eaLnBrk="1" latinLnBrk="0" hangingPunct="1">
        <a:lnSpc>
          <a:spcPct val="90000"/>
        </a:lnSpc>
        <a:spcBef>
          <a:spcPts val="600"/>
        </a:spcBef>
        <a:buFont typeface="Arial" panose="020B0604020202020204" pitchFamily="34" charset="0"/>
        <a:buNone/>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711200" indent="-171450" algn="l" defTabSz="914400" rtl="0" eaLnBrk="1" latinLnBrk="0" hangingPunct="1">
        <a:lnSpc>
          <a:spcPct val="90000"/>
        </a:lnSpc>
        <a:spcBef>
          <a:spcPts val="600"/>
        </a:spcBef>
        <a:buFont typeface="Tahoma" panose="020B0604030504040204" pitchFamily="34" charset="0"/>
        <a:buChar char="˃"/>
        <a:defRPr lang="en-US" sz="1200" kern="1200" dirty="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709" userDrawn="1">
          <p15:clr>
            <a:srgbClr val="F26B43"/>
          </p15:clr>
        </p15:guide>
        <p15:guide id="2" pos="272" userDrawn="1">
          <p15:clr>
            <a:srgbClr val="F26B43"/>
          </p15:clr>
        </p15:guide>
        <p15:guide id="4" pos="5488" userDrawn="1">
          <p15:clr>
            <a:srgbClr val="F26B43"/>
          </p15:clr>
        </p15:guide>
        <p15:guide id="5" pos="5556" userDrawn="1">
          <p15:clr>
            <a:srgbClr val="F26B43"/>
          </p15:clr>
        </p15:guide>
        <p15:guide id="6" orient="horz" pos="572" userDrawn="1">
          <p15:clr>
            <a:srgbClr val="F26B43"/>
          </p15:clr>
        </p15:guide>
        <p15:guide id="7" orient="horz" pos="3974" userDrawn="1">
          <p15:clr>
            <a:srgbClr val="F26B43"/>
          </p15:clr>
        </p15:guide>
        <p15:guide id="8" orient="horz" pos="4020" userDrawn="1">
          <p15:clr>
            <a:srgbClr val="F26B43"/>
          </p15:clr>
        </p15:guide>
        <p15:guide id="9" pos="204" userDrawn="1">
          <p15:clr>
            <a:srgbClr val="F26B43"/>
          </p15:clr>
        </p15:guide>
        <p15:guide id="10" orient="horz" pos="304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850" y="339710"/>
            <a:ext cx="8496300" cy="673213"/>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3850" y="1626324"/>
            <a:ext cx="8496300" cy="2980271"/>
          </a:xfrm>
          <a:prstGeom prst="rect">
            <a:avLst/>
          </a:prstGeom>
        </p:spPr>
        <p:txBody>
          <a:bodyPr vert="horz" lIns="91440" tIns="45720" rIns="91440" bIns="45720" rtlCol="0">
            <a:normAutofit/>
          </a:body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323850" y="4767264"/>
            <a:ext cx="3086100" cy="273844"/>
          </a:xfrm>
          <a:prstGeom prst="rect">
            <a:avLst/>
          </a:prstGeom>
        </p:spPr>
        <p:txBody>
          <a:bodyPr vert="horz" lIns="91440" tIns="45720" rIns="91440" bIns="45720" rtlCol="0" anchor="ctr"/>
          <a:lstStyle>
            <a:lvl1pPr algn="l">
              <a:defRPr lang="en-GB" sz="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smtClean="0"/>
              <a:t>© Copyright Inmarsat Global Limited 2014</a:t>
            </a:r>
            <a:endParaRPr lang="en-GB" dirty="0"/>
          </a:p>
        </p:txBody>
      </p:sp>
      <p:sp>
        <p:nvSpPr>
          <p:cNvPr id="6" name="Slide Number Placeholder 5"/>
          <p:cNvSpPr>
            <a:spLocks noGrp="1"/>
          </p:cNvSpPr>
          <p:nvPr>
            <p:ph type="sldNum" sz="quarter" idx="4"/>
          </p:nvPr>
        </p:nvSpPr>
        <p:spPr>
          <a:xfrm>
            <a:off x="6858544" y="4767264"/>
            <a:ext cx="2057400" cy="273844"/>
          </a:xfrm>
          <a:prstGeom prst="rect">
            <a:avLst/>
          </a:prstGeom>
        </p:spPr>
        <p:txBody>
          <a:bodyPr vert="horz" lIns="91440" tIns="45720" rIns="91440" bIns="45720" rtlCol="0" anchor="ctr"/>
          <a:lstStyle>
            <a:lvl1pPr algn="r">
              <a:defRPr lang="en-GB" sz="8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7379F6AC-1C90-4500-8A18-29BB743821D7}" type="slidenum">
              <a:rPr lang="en-GB" smtClean="0"/>
              <a:pPr/>
              <a:t>‹#›</a:t>
            </a:fld>
            <a:endParaRPr lang="en-GB" dirty="0"/>
          </a:p>
        </p:txBody>
      </p:sp>
    </p:spTree>
    <p:extLst>
      <p:ext uri="{BB962C8B-B14F-4D97-AF65-F5344CB8AC3E}">
        <p14:creationId xmlns:p14="http://schemas.microsoft.com/office/powerpoint/2010/main" val="174954305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72" r:id="rId15"/>
    <p:sldLayoutId id="2147483766" r:id="rId16"/>
    <p:sldLayoutId id="2147483700" r:id="rId17"/>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lang="en-US" sz="2800" kern="1200" dirty="0">
          <a:solidFill>
            <a:schemeClr val="accent1"/>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90000"/>
        </a:lnSpc>
        <a:spcBef>
          <a:spcPts val="1000"/>
        </a:spcBef>
        <a:buClr>
          <a:srgbClr val="002150"/>
        </a:buClr>
        <a:buFont typeface="Tahoma" panose="020B0604030504040204" pitchFamily="34" charset="0"/>
        <a:buNone/>
        <a:defRPr lang="en-US" sz="18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914400" rtl="0" eaLnBrk="1" latinLnBrk="0" hangingPunct="1">
        <a:lnSpc>
          <a:spcPct val="90000"/>
        </a:lnSpc>
        <a:spcBef>
          <a:spcPts val="600"/>
        </a:spcBef>
        <a:buClr>
          <a:srgbClr val="002150"/>
        </a:buClr>
        <a:buFont typeface="Calibri" panose="020F0502020204030204" pitchFamily="34" charset="0"/>
        <a:buNone/>
        <a:defRPr lang="en-US" sz="1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234950" indent="-234950" algn="l" defTabSz="914400" rtl="0" eaLnBrk="1" latinLnBrk="0" hangingPunct="1">
        <a:lnSpc>
          <a:spcPct val="90000"/>
        </a:lnSpc>
        <a:spcBef>
          <a:spcPts val="1200"/>
        </a:spcBef>
        <a:buClrTx/>
        <a:buFont typeface="Tahoma" panose="020B0604030504040204" pitchFamily="34" charset="0"/>
        <a:buChar char="˃"/>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234950" indent="0" algn="l" defTabSz="914400" rtl="0" eaLnBrk="1" latinLnBrk="0" hangingPunct="1">
        <a:lnSpc>
          <a:spcPct val="90000"/>
        </a:lnSpc>
        <a:spcBef>
          <a:spcPts val="600"/>
        </a:spcBef>
        <a:buFont typeface="Arial" panose="020B0604020202020204" pitchFamily="34" charset="0"/>
        <a:buNone/>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711200" indent="-171450" algn="l" defTabSz="914400" rtl="0" eaLnBrk="1" latinLnBrk="0" hangingPunct="1">
        <a:lnSpc>
          <a:spcPct val="90000"/>
        </a:lnSpc>
        <a:spcBef>
          <a:spcPts val="600"/>
        </a:spcBef>
        <a:buFont typeface="Tahoma" panose="020B0604030504040204" pitchFamily="34" charset="0"/>
        <a:buChar char="˃"/>
        <a:defRPr lang="en-US" sz="1200" kern="1200" dirty="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709">
          <p15:clr>
            <a:srgbClr val="F26B43"/>
          </p15:clr>
        </p15:guide>
        <p15:guide id="2" pos="272">
          <p15:clr>
            <a:srgbClr val="F26B43"/>
          </p15:clr>
        </p15:guide>
        <p15:guide id="3" pos="5488">
          <p15:clr>
            <a:srgbClr val="F26B43"/>
          </p15:clr>
        </p15:guide>
        <p15:guide id="4" pos="5556">
          <p15:clr>
            <a:srgbClr val="F26B43"/>
          </p15:clr>
        </p15:guide>
        <p15:guide id="5" orient="horz" pos="572">
          <p15:clr>
            <a:srgbClr val="F26B43"/>
          </p15:clr>
        </p15:guide>
        <p15:guide id="6" orient="horz" pos="3974">
          <p15:clr>
            <a:srgbClr val="F26B43"/>
          </p15:clr>
        </p15:guide>
        <p15:guide id="7" orient="horz" pos="4020">
          <p15:clr>
            <a:srgbClr val="F26B43"/>
          </p15:clr>
        </p15:guide>
        <p15:guide id="8" pos="20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850" y="339710"/>
            <a:ext cx="8496300" cy="673213"/>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3850" y="1626324"/>
            <a:ext cx="8496300" cy="2980271"/>
          </a:xfrm>
          <a:prstGeom prst="rect">
            <a:avLst/>
          </a:prstGeom>
        </p:spPr>
        <p:txBody>
          <a:bodyPr vert="horz" lIns="91440" tIns="45720" rIns="91440" bIns="45720" rtlCol="0">
            <a:normAutofit/>
          </a:body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323850" y="4767264"/>
            <a:ext cx="3086100" cy="273844"/>
          </a:xfrm>
          <a:prstGeom prst="rect">
            <a:avLst/>
          </a:prstGeom>
        </p:spPr>
        <p:txBody>
          <a:bodyPr vert="horz" lIns="91440" tIns="45720" rIns="91440" bIns="45720" rtlCol="0" anchor="ctr"/>
          <a:lstStyle>
            <a:lvl1pPr algn="l">
              <a:defRPr lang="en-GB" sz="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smtClean="0"/>
              <a:t>© Copyright Inmarsat Global Limited 2014</a:t>
            </a:r>
            <a:endParaRPr lang="en-GB" dirty="0"/>
          </a:p>
        </p:txBody>
      </p:sp>
      <p:sp>
        <p:nvSpPr>
          <p:cNvPr id="6" name="Slide Number Placeholder 5"/>
          <p:cNvSpPr>
            <a:spLocks noGrp="1"/>
          </p:cNvSpPr>
          <p:nvPr>
            <p:ph type="sldNum" sz="quarter" idx="4"/>
          </p:nvPr>
        </p:nvSpPr>
        <p:spPr>
          <a:xfrm>
            <a:off x="6858544" y="4767264"/>
            <a:ext cx="2057400" cy="273844"/>
          </a:xfrm>
          <a:prstGeom prst="rect">
            <a:avLst/>
          </a:prstGeom>
        </p:spPr>
        <p:txBody>
          <a:bodyPr vert="horz" lIns="91440" tIns="45720" rIns="91440" bIns="45720" rtlCol="0" anchor="ctr"/>
          <a:lstStyle>
            <a:lvl1pPr algn="r">
              <a:defRPr lang="en-GB" sz="8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7379F6AC-1C90-4500-8A18-29BB743821D7}" type="slidenum">
              <a:rPr lang="en-GB" smtClean="0"/>
              <a:pPr/>
              <a:t>‹#›</a:t>
            </a:fld>
            <a:endParaRPr lang="en-GB" dirty="0"/>
          </a:p>
        </p:txBody>
      </p:sp>
    </p:spTree>
    <p:extLst>
      <p:ext uri="{BB962C8B-B14F-4D97-AF65-F5344CB8AC3E}">
        <p14:creationId xmlns:p14="http://schemas.microsoft.com/office/powerpoint/2010/main" val="171912074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73" r:id="rId15"/>
    <p:sldLayoutId id="2147483767" r:id="rId16"/>
    <p:sldLayoutId id="2147483716" r:id="rId17"/>
    <p:sldLayoutId id="2147483794" r:id="rId18"/>
    <p:sldLayoutId id="2147483798" r:id="rId19"/>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lang="en-US" sz="2800" kern="1200" dirty="0">
          <a:solidFill>
            <a:schemeClr val="accent1"/>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90000"/>
        </a:lnSpc>
        <a:spcBef>
          <a:spcPts val="1000"/>
        </a:spcBef>
        <a:buClr>
          <a:srgbClr val="002150"/>
        </a:buClr>
        <a:buFont typeface="Tahoma" panose="020B0604030504040204" pitchFamily="34" charset="0"/>
        <a:buNone/>
        <a:defRPr lang="en-US" sz="18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914400" rtl="0" eaLnBrk="1" latinLnBrk="0" hangingPunct="1">
        <a:lnSpc>
          <a:spcPct val="90000"/>
        </a:lnSpc>
        <a:spcBef>
          <a:spcPts val="600"/>
        </a:spcBef>
        <a:spcAft>
          <a:spcPts val="0"/>
        </a:spcAft>
        <a:buClr>
          <a:srgbClr val="002150"/>
        </a:buClr>
        <a:buFont typeface="Calibri" panose="020F0502020204030204" pitchFamily="34" charset="0"/>
        <a:buNone/>
        <a:defRPr lang="en-US" sz="1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234950" indent="-234950" algn="l" defTabSz="914400" rtl="0" eaLnBrk="1" latinLnBrk="0" hangingPunct="1">
        <a:lnSpc>
          <a:spcPct val="90000"/>
        </a:lnSpc>
        <a:spcBef>
          <a:spcPts val="600"/>
        </a:spcBef>
        <a:buClrTx/>
        <a:buFont typeface="Tahoma" panose="020B0604030504040204" pitchFamily="34" charset="0"/>
        <a:buChar char="˃"/>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234950" indent="0" algn="l" defTabSz="914400" rtl="0" eaLnBrk="1" latinLnBrk="0" hangingPunct="1">
        <a:lnSpc>
          <a:spcPct val="90000"/>
        </a:lnSpc>
        <a:spcBef>
          <a:spcPts val="600"/>
        </a:spcBef>
        <a:buFont typeface="Arial" panose="020B0604020202020204" pitchFamily="34" charset="0"/>
        <a:buNone/>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711200" indent="-171450" algn="l" defTabSz="914400" rtl="0" eaLnBrk="1" latinLnBrk="0" hangingPunct="1">
        <a:lnSpc>
          <a:spcPct val="90000"/>
        </a:lnSpc>
        <a:spcBef>
          <a:spcPts val="600"/>
        </a:spcBef>
        <a:buFont typeface="Tahoma" panose="020B0604030504040204" pitchFamily="34" charset="0"/>
        <a:buChar char="˃"/>
        <a:defRPr lang="en-US" sz="1200" kern="1200" dirty="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709">
          <p15:clr>
            <a:srgbClr val="F26B43"/>
          </p15:clr>
        </p15:guide>
        <p15:guide id="2" pos="272">
          <p15:clr>
            <a:srgbClr val="F26B43"/>
          </p15:clr>
        </p15:guide>
        <p15:guide id="3" pos="5488">
          <p15:clr>
            <a:srgbClr val="F26B43"/>
          </p15:clr>
        </p15:guide>
        <p15:guide id="4" pos="5556">
          <p15:clr>
            <a:srgbClr val="F26B43"/>
          </p15:clr>
        </p15:guide>
        <p15:guide id="5" orient="horz" pos="572">
          <p15:clr>
            <a:srgbClr val="F26B43"/>
          </p15:clr>
        </p15:guide>
        <p15:guide id="6" orient="horz" pos="3974">
          <p15:clr>
            <a:srgbClr val="F26B43"/>
          </p15:clr>
        </p15:guide>
        <p15:guide id="7" orient="horz" pos="4020">
          <p15:clr>
            <a:srgbClr val="F26B43"/>
          </p15:clr>
        </p15:guide>
        <p15:guide id="8" pos="20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850" y="339710"/>
            <a:ext cx="8496300" cy="673213"/>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3850" y="1626324"/>
            <a:ext cx="8496300" cy="2980271"/>
          </a:xfrm>
          <a:prstGeom prst="rect">
            <a:avLst/>
          </a:prstGeom>
        </p:spPr>
        <p:txBody>
          <a:bodyPr vert="horz" lIns="91440" tIns="45720" rIns="91440" bIns="45720" rtlCol="0">
            <a:normAutofit/>
          </a:body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323850" y="4767264"/>
            <a:ext cx="3086100" cy="273844"/>
          </a:xfrm>
          <a:prstGeom prst="rect">
            <a:avLst/>
          </a:prstGeom>
        </p:spPr>
        <p:txBody>
          <a:bodyPr vert="horz" lIns="91440" tIns="45720" rIns="91440" bIns="45720" rtlCol="0" anchor="ctr"/>
          <a:lstStyle>
            <a:lvl1pPr algn="l">
              <a:defRPr lang="en-GB" sz="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smtClean="0"/>
              <a:t>© Copyright Inmarsat Global Limited 2014</a:t>
            </a:r>
            <a:endParaRPr lang="en-GB" dirty="0"/>
          </a:p>
        </p:txBody>
      </p:sp>
      <p:sp>
        <p:nvSpPr>
          <p:cNvPr id="6" name="Slide Number Placeholder 5"/>
          <p:cNvSpPr>
            <a:spLocks noGrp="1"/>
          </p:cNvSpPr>
          <p:nvPr>
            <p:ph type="sldNum" sz="quarter" idx="4"/>
          </p:nvPr>
        </p:nvSpPr>
        <p:spPr>
          <a:xfrm>
            <a:off x="6858544" y="4767264"/>
            <a:ext cx="2057400" cy="273844"/>
          </a:xfrm>
          <a:prstGeom prst="rect">
            <a:avLst/>
          </a:prstGeom>
        </p:spPr>
        <p:txBody>
          <a:bodyPr vert="horz" lIns="91440" tIns="45720" rIns="91440" bIns="45720" rtlCol="0" anchor="ctr"/>
          <a:lstStyle>
            <a:lvl1pPr algn="r">
              <a:defRPr lang="en-GB" sz="8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7379F6AC-1C90-4500-8A18-29BB743821D7}" type="slidenum">
              <a:rPr lang="en-GB" smtClean="0"/>
              <a:pPr/>
              <a:t>‹#›</a:t>
            </a:fld>
            <a:endParaRPr lang="en-GB" dirty="0"/>
          </a:p>
        </p:txBody>
      </p:sp>
    </p:spTree>
    <p:extLst>
      <p:ext uri="{BB962C8B-B14F-4D97-AF65-F5344CB8AC3E}">
        <p14:creationId xmlns:p14="http://schemas.microsoft.com/office/powerpoint/2010/main" val="1575841725"/>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74" r:id="rId15"/>
    <p:sldLayoutId id="2147483768" r:id="rId16"/>
    <p:sldLayoutId id="2147483732" r:id="rId17"/>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lang="en-US" sz="2800" kern="1200" dirty="0">
          <a:solidFill>
            <a:schemeClr val="accent1"/>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90000"/>
        </a:lnSpc>
        <a:spcBef>
          <a:spcPts val="1000"/>
        </a:spcBef>
        <a:buClr>
          <a:srgbClr val="002150"/>
        </a:buClr>
        <a:buFont typeface="Tahoma" panose="020B0604030504040204" pitchFamily="34" charset="0"/>
        <a:buNone/>
        <a:defRPr lang="en-US" sz="18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914400" rtl="0" eaLnBrk="1" latinLnBrk="0" hangingPunct="1">
        <a:lnSpc>
          <a:spcPct val="90000"/>
        </a:lnSpc>
        <a:spcBef>
          <a:spcPts val="600"/>
        </a:spcBef>
        <a:buClr>
          <a:srgbClr val="002150"/>
        </a:buClr>
        <a:buFont typeface="Calibri" panose="020F0502020204030204" pitchFamily="34" charset="0"/>
        <a:buNone/>
        <a:defRPr lang="en-US" sz="1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234950" indent="-234950" algn="l" defTabSz="914400" rtl="0" eaLnBrk="1" latinLnBrk="0" hangingPunct="1">
        <a:lnSpc>
          <a:spcPct val="90000"/>
        </a:lnSpc>
        <a:spcBef>
          <a:spcPts val="1200"/>
        </a:spcBef>
        <a:buClrTx/>
        <a:buFont typeface="Tahoma" panose="020B0604030504040204" pitchFamily="34" charset="0"/>
        <a:buChar char="˃"/>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234950" indent="0" algn="l" defTabSz="914400" rtl="0" eaLnBrk="1" latinLnBrk="0" hangingPunct="1">
        <a:lnSpc>
          <a:spcPct val="90000"/>
        </a:lnSpc>
        <a:spcBef>
          <a:spcPts val="600"/>
        </a:spcBef>
        <a:buFont typeface="Arial" panose="020B0604020202020204" pitchFamily="34" charset="0"/>
        <a:buNone/>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711200" indent="-171450" algn="l" defTabSz="914400" rtl="0" eaLnBrk="1" latinLnBrk="0" hangingPunct="1">
        <a:lnSpc>
          <a:spcPct val="90000"/>
        </a:lnSpc>
        <a:spcBef>
          <a:spcPts val="600"/>
        </a:spcBef>
        <a:buFont typeface="Tahoma" panose="020B0604030504040204" pitchFamily="34" charset="0"/>
        <a:buChar char="˃"/>
        <a:defRPr lang="en-US" sz="1200" kern="1200" dirty="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709">
          <p15:clr>
            <a:srgbClr val="F26B43"/>
          </p15:clr>
        </p15:guide>
        <p15:guide id="2" pos="272">
          <p15:clr>
            <a:srgbClr val="F26B43"/>
          </p15:clr>
        </p15:guide>
        <p15:guide id="3" pos="5488">
          <p15:clr>
            <a:srgbClr val="F26B43"/>
          </p15:clr>
        </p15:guide>
        <p15:guide id="4" pos="5556">
          <p15:clr>
            <a:srgbClr val="F26B43"/>
          </p15:clr>
        </p15:guide>
        <p15:guide id="5" orient="horz" pos="572">
          <p15:clr>
            <a:srgbClr val="F26B43"/>
          </p15:clr>
        </p15:guide>
        <p15:guide id="6" orient="horz" pos="3974">
          <p15:clr>
            <a:srgbClr val="F26B43"/>
          </p15:clr>
        </p15:guide>
        <p15:guide id="7" orient="horz" pos="4020">
          <p15:clr>
            <a:srgbClr val="F26B43"/>
          </p15:clr>
        </p15:guide>
        <p15:guide id="8" pos="20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850" y="339710"/>
            <a:ext cx="8496300" cy="673213"/>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3850" y="1626324"/>
            <a:ext cx="8496300" cy="2980271"/>
          </a:xfrm>
          <a:prstGeom prst="rect">
            <a:avLst/>
          </a:prstGeom>
        </p:spPr>
        <p:txBody>
          <a:bodyPr vert="horz" lIns="91440" tIns="45720" rIns="91440" bIns="45720" rtlCol="0">
            <a:normAutofit/>
          </a:body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323850" y="4767264"/>
            <a:ext cx="3086100" cy="273844"/>
          </a:xfrm>
          <a:prstGeom prst="rect">
            <a:avLst/>
          </a:prstGeom>
        </p:spPr>
        <p:txBody>
          <a:bodyPr vert="horz" lIns="91440" tIns="45720" rIns="91440" bIns="45720" rtlCol="0" anchor="ctr"/>
          <a:lstStyle>
            <a:lvl1pPr algn="l">
              <a:defRPr lang="en-GB" sz="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smtClean="0"/>
              <a:t>© Copyright Inmarsat Global Limited 2014</a:t>
            </a:r>
            <a:endParaRPr lang="en-GB" dirty="0"/>
          </a:p>
        </p:txBody>
      </p:sp>
      <p:sp>
        <p:nvSpPr>
          <p:cNvPr id="6" name="Slide Number Placeholder 5"/>
          <p:cNvSpPr>
            <a:spLocks noGrp="1"/>
          </p:cNvSpPr>
          <p:nvPr>
            <p:ph type="sldNum" sz="quarter" idx="4"/>
          </p:nvPr>
        </p:nvSpPr>
        <p:spPr>
          <a:xfrm>
            <a:off x="6858544" y="4767264"/>
            <a:ext cx="2057400" cy="273844"/>
          </a:xfrm>
          <a:prstGeom prst="rect">
            <a:avLst/>
          </a:prstGeom>
        </p:spPr>
        <p:txBody>
          <a:bodyPr vert="horz" lIns="91440" tIns="45720" rIns="91440" bIns="45720" rtlCol="0" anchor="ctr"/>
          <a:lstStyle>
            <a:lvl1pPr algn="r">
              <a:defRPr lang="en-GB" sz="8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7379F6AC-1C90-4500-8A18-29BB743821D7}" type="slidenum">
              <a:rPr lang="en-GB" smtClean="0"/>
              <a:pPr/>
              <a:t>‹#›</a:t>
            </a:fld>
            <a:endParaRPr lang="en-GB" dirty="0"/>
          </a:p>
        </p:txBody>
      </p:sp>
    </p:spTree>
    <p:extLst>
      <p:ext uri="{BB962C8B-B14F-4D97-AF65-F5344CB8AC3E}">
        <p14:creationId xmlns:p14="http://schemas.microsoft.com/office/powerpoint/2010/main" val="155068574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75" r:id="rId15"/>
    <p:sldLayoutId id="2147483769" r:id="rId16"/>
    <p:sldLayoutId id="2147483748" r:id="rId17"/>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lang="en-US" sz="2800" kern="1200" dirty="0">
          <a:solidFill>
            <a:schemeClr val="accent1"/>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90000"/>
        </a:lnSpc>
        <a:spcBef>
          <a:spcPts val="1000"/>
        </a:spcBef>
        <a:buClr>
          <a:srgbClr val="002150"/>
        </a:buClr>
        <a:buFont typeface="Tahoma" panose="020B0604030504040204" pitchFamily="34" charset="0"/>
        <a:buNone/>
        <a:defRPr lang="en-US" sz="18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914400" rtl="0" eaLnBrk="1" latinLnBrk="0" hangingPunct="1">
        <a:lnSpc>
          <a:spcPct val="90000"/>
        </a:lnSpc>
        <a:spcBef>
          <a:spcPts val="600"/>
        </a:spcBef>
        <a:buClr>
          <a:srgbClr val="002150"/>
        </a:buClr>
        <a:buFont typeface="Calibri" panose="020F0502020204030204" pitchFamily="34" charset="0"/>
        <a:buNone/>
        <a:defRPr lang="en-US" sz="1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234950" indent="-234950" algn="l" defTabSz="914400" rtl="0" eaLnBrk="1" latinLnBrk="0" hangingPunct="1">
        <a:lnSpc>
          <a:spcPct val="90000"/>
        </a:lnSpc>
        <a:spcBef>
          <a:spcPts val="1200"/>
        </a:spcBef>
        <a:buClrTx/>
        <a:buFont typeface="Tahoma" panose="020B0604030504040204" pitchFamily="34" charset="0"/>
        <a:buChar char="˃"/>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234950" indent="0" algn="l" defTabSz="914400" rtl="0" eaLnBrk="1" latinLnBrk="0" hangingPunct="1">
        <a:lnSpc>
          <a:spcPct val="90000"/>
        </a:lnSpc>
        <a:spcBef>
          <a:spcPts val="600"/>
        </a:spcBef>
        <a:buFont typeface="Arial" panose="020B0604020202020204" pitchFamily="34" charset="0"/>
        <a:buNone/>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711200" indent="-171450" algn="l" defTabSz="914400" rtl="0" eaLnBrk="1" latinLnBrk="0" hangingPunct="1">
        <a:lnSpc>
          <a:spcPct val="90000"/>
        </a:lnSpc>
        <a:spcBef>
          <a:spcPts val="600"/>
        </a:spcBef>
        <a:buFont typeface="Tahoma" panose="020B0604030504040204" pitchFamily="34" charset="0"/>
        <a:buChar char="˃"/>
        <a:defRPr lang="en-US" sz="1200" kern="1200" dirty="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709">
          <p15:clr>
            <a:srgbClr val="F26B43"/>
          </p15:clr>
        </p15:guide>
        <p15:guide id="2" pos="272">
          <p15:clr>
            <a:srgbClr val="F26B43"/>
          </p15:clr>
        </p15:guide>
        <p15:guide id="3" pos="5488">
          <p15:clr>
            <a:srgbClr val="F26B43"/>
          </p15:clr>
        </p15:guide>
        <p15:guide id="4" pos="5556">
          <p15:clr>
            <a:srgbClr val="F26B43"/>
          </p15:clr>
        </p15:guide>
        <p15:guide id="5" orient="horz" pos="572">
          <p15:clr>
            <a:srgbClr val="F26B43"/>
          </p15:clr>
        </p15:guide>
        <p15:guide id="6" orient="horz" pos="3974">
          <p15:clr>
            <a:srgbClr val="F26B43"/>
          </p15:clr>
        </p15:guide>
        <p15:guide id="7" orient="horz" pos="4020">
          <p15:clr>
            <a:srgbClr val="F26B43"/>
          </p15:clr>
        </p15:guide>
        <p15:guide id="8" pos="20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850" y="339710"/>
            <a:ext cx="8496300" cy="673213"/>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3850" y="1626324"/>
            <a:ext cx="8496300" cy="2980271"/>
          </a:xfrm>
          <a:prstGeom prst="rect">
            <a:avLst/>
          </a:prstGeom>
        </p:spPr>
        <p:txBody>
          <a:bodyPr vert="horz" lIns="91440" tIns="45720" rIns="91440" bIns="45720" rtlCol="0">
            <a:normAutofit/>
          </a:bodyPr>
          <a:lstStyle/>
          <a:p>
            <a:pPr marL="182563" lvl="0" indent="-182563">
              <a:buClr>
                <a:schemeClr val="bg2"/>
              </a:buClr>
              <a:buChar char="›"/>
            </a:pPr>
            <a:r>
              <a:rPr lang="en-US" dirty="0" smtClean="0"/>
              <a:t>Click to edit Master text styles</a:t>
            </a:r>
          </a:p>
          <a:p>
            <a:pPr marL="358775" lvl="1" indent="-176213">
              <a:spcAft>
                <a:spcPts val="600"/>
              </a:spcAft>
              <a:buClr>
                <a:schemeClr val="accent1"/>
              </a:buClr>
              <a:buFont typeface="Tahoma" panose="020B0604030504040204" pitchFamily="34" charset="0"/>
              <a:buChar char="–"/>
            </a:pPr>
            <a:r>
              <a:rPr lang="en-US" dirty="0" smtClean="0"/>
              <a:t>Second level</a:t>
            </a:r>
          </a:p>
          <a:p>
            <a:pPr marL="541338" lvl="2" indent="-179388">
              <a:spcBef>
                <a:spcPts val="0"/>
              </a:spcBef>
              <a:buClr>
                <a:schemeClr val="accent1"/>
              </a:buClr>
              <a:buChar char="–"/>
            </a:pPr>
            <a:r>
              <a:rPr lang="en-US" dirty="0" smtClean="0"/>
              <a:t>Third level</a:t>
            </a:r>
          </a:p>
          <a:p>
            <a:pPr marL="717550" lvl="3" indent="-177800">
              <a:buClr>
                <a:schemeClr val="accent1"/>
              </a:buClr>
              <a:buChar char="•"/>
            </a:pPr>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323850" y="4767264"/>
            <a:ext cx="3086100" cy="273844"/>
          </a:xfrm>
          <a:prstGeom prst="rect">
            <a:avLst/>
          </a:prstGeom>
        </p:spPr>
        <p:txBody>
          <a:bodyPr vert="horz" lIns="91440" tIns="45720" rIns="91440" bIns="45720" rtlCol="0" anchor="ctr"/>
          <a:lstStyle>
            <a:lvl1pPr algn="l">
              <a:defRPr lang="en-GB" sz="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smtClean="0"/>
              <a:t>© Copyright Inmarsat Global Limited 2014</a:t>
            </a:r>
            <a:endParaRPr lang="en-GB" dirty="0"/>
          </a:p>
        </p:txBody>
      </p:sp>
      <p:sp>
        <p:nvSpPr>
          <p:cNvPr id="6" name="Slide Number Placeholder 5"/>
          <p:cNvSpPr>
            <a:spLocks noGrp="1"/>
          </p:cNvSpPr>
          <p:nvPr>
            <p:ph type="sldNum" sz="quarter" idx="4"/>
          </p:nvPr>
        </p:nvSpPr>
        <p:spPr>
          <a:xfrm>
            <a:off x="6858544" y="4767264"/>
            <a:ext cx="2057400" cy="273844"/>
          </a:xfrm>
          <a:prstGeom prst="rect">
            <a:avLst/>
          </a:prstGeom>
        </p:spPr>
        <p:txBody>
          <a:bodyPr vert="horz" lIns="91440" tIns="45720" rIns="91440" bIns="45720" rtlCol="0" anchor="ctr"/>
          <a:lstStyle>
            <a:lvl1pPr algn="r">
              <a:defRPr lang="en-GB" sz="8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7379F6AC-1C90-4500-8A18-29BB743821D7}" type="slidenum">
              <a:rPr lang="en-GB" smtClean="0"/>
              <a:pPr/>
              <a:t>‹#›</a:t>
            </a:fld>
            <a:endParaRPr lang="en-GB" dirty="0"/>
          </a:p>
        </p:txBody>
      </p:sp>
    </p:spTree>
    <p:extLst>
      <p:ext uri="{BB962C8B-B14F-4D97-AF65-F5344CB8AC3E}">
        <p14:creationId xmlns:p14="http://schemas.microsoft.com/office/powerpoint/2010/main" val="124758823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76" r:id="rId15"/>
    <p:sldLayoutId id="2147483770" r:id="rId16"/>
    <p:sldLayoutId id="2147483764" r:id="rId17"/>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lang="en-US" sz="2800" kern="1200" dirty="0">
          <a:solidFill>
            <a:schemeClr val="accent1"/>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90000"/>
        </a:lnSpc>
        <a:spcBef>
          <a:spcPts val="1000"/>
        </a:spcBef>
        <a:buClr>
          <a:srgbClr val="002150"/>
        </a:buClr>
        <a:buFont typeface="Tahoma" panose="020B0604030504040204" pitchFamily="34" charset="0"/>
        <a:buNone/>
        <a:defRPr lang="en-US" sz="18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914400" rtl="0" eaLnBrk="1" latinLnBrk="0" hangingPunct="1">
        <a:lnSpc>
          <a:spcPct val="90000"/>
        </a:lnSpc>
        <a:spcBef>
          <a:spcPts val="600"/>
        </a:spcBef>
        <a:buClr>
          <a:srgbClr val="002150"/>
        </a:buClr>
        <a:buFont typeface="Calibri" panose="020F0502020204030204" pitchFamily="34" charset="0"/>
        <a:buNone/>
        <a:defRPr lang="en-US" sz="1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234950" indent="-234950" algn="l" defTabSz="914400" rtl="0" eaLnBrk="1" latinLnBrk="0" hangingPunct="1">
        <a:lnSpc>
          <a:spcPct val="90000"/>
        </a:lnSpc>
        <a:spcBef>
          <a:spcPts val="1200"/>
        </a:spcBef>
        <a:buClrTx/>
        <a:buFont typeface="Tahoma" panose="020B0604030504040204" pitchFamily="34" charset="0"/>
        <a:buChar char="˃"/>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234950" indent="0" algn="l" defTabSz="914400" rtl="0" eaLnBrk="1" latinLnBrk="0" hangingPunct="1">
        <a:lnSpc>
          <a:spcPct val="90000"/>
        </a:lnSpc>
        <a:spcBef>
          <a:spcPts val="600"/>
        </a:spcBef>
        <a:buFont typeface="Arial" panose="020B0604020202020204" pitchFamily="34" charset="0"/>
        <a:buNone/>
        <a:defRPr lang="en-US" sz="14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711200" indent="-171450" algn="l" defTabSz="914400" rtl="0" eaLnBrk="1" latinLnBrk="0" hangingPunct="1">
        <a:lnSpc>
          <a:spcPct val="90000"/>
        </a:lnSpc>
        <a:spcBef>
          <a:spcPts val="600"/>
        </a:spcBef>
        <a:buFont typeface="Tahoma" panose="020B0604030504040204" pitchFamily="34" charset="0"/>
        <a:buChar char="˃"/>
        <a:defRPr lang="en-US" sz="1200" kern="1200" dirty="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709">
          <p15:clr>
            <a:srgbClr val="F26B43"/>
          </p15:clr>
        </p15:guide>
        <p15:guide id="2" pos="272">
          <p15:clr>
            <a:srgbClr val="F26B43"/>
          </p15:clr>
        </p15:guide>
        <p15:guide id="3" pos="5488">
          <p15:clr>
            <a:srgbClr val="F26B43"/>
          </p15:clr>
        </p15:guide>
        <p15:guide id="4" pos="5556">
          <p15:clr>
            <a:srgbClr val="F26B43"/>
          </p15:clr>
        </p15:guide>
        <p15:guide id="5" orient="horz" pos="572">
          <p15:clr>
            <a:srgbClr val="F26B43"/>
          </p15:clr>
        </p15:guide>
        <p15:guide id="6" orient="horz" pos="3974">
          <p15:clr>
            <a:srgbClr val="F26B43"/>
          </p15:clr>
        </p15:guide>
        <p15:guide id="7" orient="horz" pos="4020">
          <p15:clr>
            <a:srgbClr val="F26B43"/>
          </p15:clr>
        </p15:guide>
        <p15:guide id="8" pos="20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66.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8.png"/><Relationship Id="rId1" Type="http://schemas.openxmlformats.org/officeDocument/2006/relationships/slideLayout" Target="../slideLayouts/slideLayout66.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3.png"/><Relationship Id="rId7" Type="http://schemas.openxmlformats.org/officeDocument/2006/relationships/image" Target="../media/image36.jpeg"/><Relationship Id="rId12"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49.xml"/><Relationship Id="rId6" Type="http://schemas.openxmlformats.org/officeDocument/2006/relationships/image" Target="../media/image35.jpeg"/><Relationship Id="rId11" Type="http://schemas.openxmlformats.org/officeDocument/2006/relationships/image" Target="../media/image40.jpeg"/><Relationship Id="rId5" Type="http://schemas.microsoft.com/office/2007/relationships/hdphoto" Target="../media/hdphoto2.wdp"/><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png"/></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4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4.jpeg"/><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64.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p:sp>
      <p:sp>
        <p:nvSpPr>
          <p:cNvPr id="7" name="Subtitle 6"/>
          <p:cNvSpPr>
            <a:spLocks noGrp="1"/>
          </p:cNvSpPr>
          <p:nvPr>
            <p:ph type="subTitle" idx="1"/>
          </p:nvPr>
        </p:nvSpPr>
        <p:spPr>
          <a:xfrm>
            <a:off x="323851" y="4005257"/>
            <a:ext cx="6643007" cy="827999"/>
          </a:xfrm>
        </p:spPr>
        <p:txBody>
          <a:bodyPr>
            <a:normAutofit/>
          </a:bodyPr>
          <a:lstStyle/>
          <a:p>
            <a:r>
              <a:rPr lang="zh-CN" altLang="en-US" dirty="0" smtClean="0"/>
              <a:t>錢聲偉</a:t>
            </a:r>
            <a:endParaRPr lang="en-US" altLang="zh-CN" dirty="0" smtClean="0"/>
          </a:p>
          <a:p>
            <a:endParaRPr lang="en-GB" dirty="0" smtClean="0"/>
          </a:p>
          <a:p>
            <a:r>
              <a:rPr lang="en-US" altLang="zh-CN" dirty="0" smtClean="0"/>
              <a:t>VP Sales , Asia Pacific , Inmarsat Maritime </a:t>
            </a:r>
            <a:endParaRPr lang="en-GB" dirty="0" smtClean="0"/>
          </a:p>
        </p:txBody>
      </p:sp>
      <p:sp>
        <p:nvSpPr>
          <p:cNvPr id="6" name="Title 5"/>
          <p:cNvSpPr>
            <a:spLocks noGrp="1"/>
          </p:cNvSpPr>
          <p:nvPr>
            <p:ph type="title"/>
          </p:nvPr>
        </p:nvSpPr>
        <p:spPr/>
        <p:txBody>
          <a:bodyPr>
            <a:normAutofit/>
          </a:bodyPr>
          <a:lstStyle/>
          <a:p>
            <a:r>
              <a:rPr lang="en-GB" dirty="0" smtClean="0"/>
              <a:t>Inmarsat Fleet Xpress Service</a:t>
            </a:r>
            <a:endParaRPr lang="en-GB" dirty="0"/>
          </a:p>
        </p:txBody>
      </p:sp>
      <p:sp>
        <p:nvSpPr>
          <p:cNvPr id="2" name="Footer Placeholder 1"/>
          <p:cNvSpPr>
            <a:spLocks noGrp="1"/>
          </p:cNvSpPr>
          <p:nvPr>
            <p:ph type="ftr" sz="quarter" idx="14"/>
          </p:nvPr>
        </p:nvSpPr>
        <p:spPr/>
        <p:txBody>
          <a:bodyPr/>
          <a:lstStyle/>
          <a:p>
            <a:r>
              <a:rPr lang="en-GB" dirty="0" smtClean="0"/>
              <a:t>© Copyright Inmarsat Global Limited 2015</a:t>
            </a:r>
            <a:endParaRPr lang="en-GB" dirty="0"/>
          </a:p>
        </p:txBody>
      </p:sp>
      <p:sp>
        <p:nvSpPr>
          <p:cNvPr id="4" name="Text Placeholder 3"/>
          <p:cNvSpPr>
            <a:spLocks noGrp="1"/>
          </p:cNvSpPr>
          <p:nvPr>
            <p:ph type="body" sz="quarter" idx="15"/>
          </p:nvPr>
        </p:nvSpPr>
        <p:spPr/>
        <p:txBody>
          <a:bodyPr/>
          <a:lstStyle/>
          <a:p>
            <a:endParaRPr lang="en-US"/>
          </a:p>
        </p:txBody>
      </p:sp>
      <p:pic>
        <p:nvPicPr>
          <p:cNvPr id="11" name="Picture Placeholder 3"/>
          <p:cNvPicPr>
            <a:picLocks noChangeAspect="1"/>
          </p:cNvPicPr>
          <p:nvPr/>
        </p:nvPicPr>
        <p:blipFill>
          <a:blip r:embed="rId3">
            <a:extLst>
              <a:ext uri="{28A0092B-C50C-407E-A947-70E740481C1C}">
                <a14:useLocalDpi xmlns:a14="http://schemas.microsoft.com/office/drawing/2010/main" val="0"/>
              </a:ext>
            </a:extLst>
          </a:blip>
          <a:srcRect t="11303" b="11303"/>
          <a:stretch>
            <a:fillRect/>
          </a:stretch>
        </p:blipFill>
        <p:spPr>
          <a:xfrm>
            <a:off x="0" y="0"/>
            <a:ext cx="9145937" cy="3318442"/>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pic>
    </p:spTree>
    <p:extLst>
      <p:ext uri="{BB962C8B-B14F-4D97-AF65-F5344CB8AC3E}">
        <p14:creationId xmlns:p14="http://schemas.microsoft.com/office/powerpoint/2010/main" val="24540583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54250"/>
            <a:ext cx="8496300" cy="527563"/>
          </a:xfrm>
        </p:spPr>
        <p:txBody>
          <a:bodyPr>
            <a:normAutofit/>
          </a:bodyPr>
          <a:lstStyle/>
          <a:p>
            <a:r>
              <a:rPr lang="en-US" sz="2800" dirty="0" smtClean="0"/>
              <a:t>Global Xpress status and overview</a:t>
            </a:r>
            <a:endParaRPr lang="en-GB" sz="2800" dirty="0"/>
          </a:p>
        </p:txBody>
      </p:sp>
      <p:sp>
        <p:nvSpPr>
          <p:cNvPr id="5" name="Rectangle 3"/>
          <p:cNvSpPr txBox="1">
            <a:spLocks noChangeArrowheads="1"/>
          </p:cNvSpPr>
          <p:nvPr/>
        </p:nvSpPr>
        <p:spPr>
          <a:xfrm>
            <a:off x="457201" y="945259"/>
            <a:ext cx="6036419" cy="3875966"/>
          </a:xfrm>
          <a:prstGeom prst="rect">
            <a:avLst/>
          </a:prstGeom>
        </p:spPr>
        <p:txBody>
          <a:bodyPr vert="horz" lIns="0" tIns="0" rIns="0" bIns="0" rtlCol="0">
            <a:noAutofit/>
          </a:bodyPr>
          <a:lstStyle/>
          <a:p>
            <a:pPr marL="180000" lvl="0" indent="-180000">
              <a:spcBef>
                <a:spcPts val="300"/>
              </a:spcBef>
              <a:buBlip>
                <a:blip r:embed="rId3"/>
              </a:buBlip>
              <a:defRPr/>
            </a:pPr>
            <a:r>
              <a:rPr lang="en-GB" sz="1600" dirty="0" smtClean="0">
                <a:solidFill>
                  <a:schemeClr val="tx1">
                    <a:lumMod val="85000"/>
                    <a:lumOff val="15000"/>
                  </a:schemeClr>
                </a:solidFill>
                <a:latin typeface="Tahoma"/>
                <a:cs typeface="Tahoma"/>
              </a:rPr>
              <a:t>Three I-5 satellites (+ F4 as spare or additional s/c)</a:t>
            </a:r>
          </a:p>
          <a:p>
            <a:pPr marL="180000" lvl="0" indent="-180000">
              <a:spcBef>
                <a:spcPts val="300"/>
              </a:spcBef>
              <a:buBlip>
                <a:blip r:embed="rId3"/>
              </a:buBlip>
              <a:defRPr/>
            </a:pPr>
            <a:endParaRPr lang="en-GB" sz="1600" dirty="0" smtClean="0">
              <a:solidFill>
                <a:schemeClr val="tx1">
                  <a:lumMod val="85000"/>
                  <a:lumOff val="15000"/>
                </a:schemeClr>
              </a:solidFill>
              <a:latin typeface="Tahoma"/>
              <a:cs typeface="Tahoma"/>
            </a:endParaRPr>
          </a:p>
          <a:p>
            <a:pPr marL="180000" lvl="0" indent="-180000">
              <a:spcBef>
                <a:spcPts val="300"/>
              </a:spcBef>
              <a:buBlip>
                <a:blip r:embed="rId3"/>
              </a:buBlip>
              <a:defRPr/>
            </a:pPr>
            <a:r>
              <a:rPr lang="en-GB" sz="1600" dirty="0" smtClean="0">
                <a:solidFill>
                  <a:schemeClr val="tx1">
                    <a:lumMod val="85000"/>
                    <a:lumOff val="15000"/>
                  </a:schemeClr>
                </a:solidFill>
                <a:latin typeface="Tahoma"/>
                <a:cs typeface="Tahoma"/>
              </a:rPr>
              <a:t>F1 Successfully launched 08 Dec 2013</a:t>
            </a:r>
          </a:p>
          <a:p>
            <a:pPr marL="180000" lvl="0" indent="-180000">
              <a:spcBef>
                <a:spcPts val="300"/>
              </a:spcBef>
              <a:buBlip>
                <a:blip r:embed="rId3"/>
              </a:buBlip>
              <a:defRPr/>
            </a:pPr>
            <a:r>
              <a:rPr lang="en-GB" sz="1600" dirty="0" smtClean="0">
                <a:solidFill>
                  <a:schemeClr val="tx1">
                    <a:lumMod val="85000"/>
                    <a:lumOff val="15000"/>
                  </a:schemeClr>
                </a:solidFill>
                <a:latin typeface="Tahoma"/>
                <a:cs typeface="Tahoma"/>
              </a:rPr>
              <a:t>F2 Successfully launched 01 Feb 2015</a:t>
            </a:r>
          </a:p>
          <a:p>
            <a:pPr marL="180000" lvl="0" indent="-180000">
              <a:spcBef>
                <a:spcPts val="300"/>
              </a:spcBef>
              <a:buBlip>
                <a:blip r:embed="rId3"/>
              </a:buBlip>
              <a:defRPr/>
            </a:pPr>
            <a:r>
              <a:rPr lang="en-GB" sz="1600" dirty="0" smtClean="0">
                <a:solidFill>
                  <a:schemeClr val="tx1">
                    <a:lumMod val="85000"/>
                    <a:lumOff val="15000"/>
                  </a:schemeClr>
                </a:solidFill>
                <a:latin typeface="Tahoma"/>
                <a:cs typeface="Tahoma"/>
              </a:rPr>
              <a:t>F3 Successfully launched 28 Aug 2015</a:t>
            </a:r>
          </a:p>
          <a:p>
            <a:pPr marL="180000" marR="0" lvl="0" indent="-180000" algn="l" defTabSz="457200" rtl="0" eaLnBrk="1" fontAlgn="auto" latinLnBrk="0" hangingPunct="1">
              <a:lnSpc>
                <a:spcPct val="100000"/>
              </a:lnSpc>
              <a:spcBef>
                <a:spcPct val="20000"/>
              </a:spcBef>
              <a:buClrTx/>
              <a:buSzTx/>
              <a:buFontTx/>
              <a:buBlip>
                <a:blip r:embed="rId3"/>
              </a:buBlip>
              <a:tabLst/>
              <a:defRPr/>
            </a:pPr>
            <a:endParaRPr kumimoji="0" lang="en-GB" sz="1050" b="0" i="0" u="none" strike="noStrike" kern="1200" cap="none" spc="0" normalizeH="0" baseline="0" noProof="0" dirty="0" smtClean="0">
              <a:ln>
                <a:noFill/>
              </a:ln>
              <a:solidFill>
                <a:schemeClr val="tx1">
                  <a:lumMod val="85000"/>
                  <a:lumOff val="15000"/>
                </a:schemeClr>
              </a:solidFill>
              <a:effectLst/>
              <a:uLnTx/>
              <a:uFillTx/>
              <a:latin typeface="Tahoma"/>
              <a:ea typeface="+mn-ea"/>
              <a:cs typeface="Tahoma"/>
            </a:endParaRPr>
          </a:p>
          <a:p>
            <a:pPr marL="180000" marR="0" lvl="0" indent="-180000" algn="l" defTabSz="457200" rtl="0" eaLnBrk="1" fontAlgn="auto" latinLnBrk="0" hangingPunct="1">
              <a:lnSpc>
                <a:spcPct val="100000"/>
              </a:lnSpc>
              <a:spcBef>
                <a:spcPct val="20000"/>
              </a:spcBef>
              <a:buClrTx/>
              <a:buSzTx/>
              <a:buFontTx/>
              <a:buBlip>
                <a:blip r:embed="rId3"/>
              </a:buBlip>
              <a:tabLst/>
              <a:defRPr/>
            </a:pPr>
            <a:r>
              <a:rPr kumimoji="0" lang="en-GB" sz="1600" b="0" i="0" u="none" strike="noStrike" kern="1200" cap="none" spc="0" normalizeH="0" baseline="0" noProof="0" dirty="0" smtClean="0">
                <a:ln>
                  <a:noFill/>
                </a:ln>
                <a:solidFill>
                  <a:schemeClr val="tx1">
                    <a:lumMod val="85000"/>
                    <a:lumOff val="15000"/>
                  </a:schemeClr>
                </a:solidFill>
                <a:effectLst/>
                <a:uLnTx/>
                <a:uFillTx/>
                <a:latin typeface="Tahoma"/>
                <a:ea typeface="+mn-ea"/>
                <a:cs typeface="Tahoma"/>
              </a:rPr>
              <a:t>Global Service (Baseline Payload)</a:t>
            </a:r>
          </a:p>
          <a:p>
            <a:pPr marL="360000" marR="0" lvl="1" indent="-180000" algn="l" defTabSz="457200" rtl="0" eaLnBrk="1" fontAlgn="auto" latinLnBrk="0" hangingPunct="1">
              <a:lnSpc>
                <a:spcPct val="100000"/>
              </a:lnSpc>
              <a:spcBef>
                <a:spcPct val="20000"/>
              </a:spcBef>
              <a:buClr>
                <a:srgbClr val="18BFDF"/>
              </a:buClr>
              <a:buSzPct val="80000"/>
              <a:buFont typeface="Lucida Grande"/>
              <a:buChar char="•"/>
              <a:tabLst/>
              <a:defRPr/>
            </a:pPr>
            <a:r>
              <a:rPr kumimoji="0" lang="en-GB" sz="1200" b="0" i="0" u="none" strike="noStrike" kern="1200" cap="none" spc="0" normalizeH="0" baseline="0" noProof="0" dirty="0" smtClean="0">
                <a:ln>
                  <a:noFill/>
                </a:ln>
                <a:solidFill>
                  <a:schemeClr val="tx1">
                    <a:lumMod val="85000"/>
                    <a:lumOff val="15000"/>
                  </a:schemeClr>
                </a:solidFill>
                <a:effectLst/>
                <a:uLnTx/>
                <a:uFillTx/>
                <a:latin typeface="Tahoma"/>
                <a:ea typeface="+mn-ea"/>
                <a:cs typeface="Tahoma"/>
              </a:rPr>
              <a:t>89 fixed beams per satellite for global coverage in three satellite configuration </a:t>
            </a:r>
          </a:p>
          <a:p>
            <a:pPr marL="360000" marR="0" lvl="1" indent="-180000" algn="l" defTabSz="457200" rtl="0" eaLnBrk="1" fontAlgn="auto" latinLnBrk="0" hangingPunct="1">
              <a:lnSpc>
                <a:spcPct val="100000"/>
              </a:lnSpc>
              <a:spcBef>
                <a:spcPct val="20000"/>
              </a:spcBef>
              <a:buClr>
                <a:srgbClr val="18BFDF"/>
              </a:buClr>
              <a:buSzPct val="80000"/>
              <a:buFont typeface="Lucida Grande"/>
              <a:buChar char="•"/>
              <a:tabLst/>
              <a:defRPr/>
            </a:pPr>
            <a:r>
              <a:rPr kumimoji="0" lang="en-GB" sz="1200" b="0" i="0" u="none" strike="noStrike" kern="1200" cap="none" spc="0" normalizeH="0" baseline="0" noProof="0" dirty="0" smtClean="0">
                <a:ln>
                  <a:noFill/>
                </a:ln>
                <a:solidFill>
                  <a:schemeClr val="tx1">
                    <a:lumMod val="85000"/>
                    <a:lumOff val="15000"/>
                  </a:schemeClr>
                </a:solidFill>
                <a:effectLst/>
                <a:uLnTx/>
                <a:uFillTx/>
                <a:latin typeface="Tahoma"/>
                <a:ea typeface="+mn-ea"/>
                <a:cs typeface="Tahoma"/>
              </a:rPr>
              <a:t>Designed for mobility and fixed services</a:t>
            </a:r>
          </a:p>
          <a:p>
            <a:pPr marL="540000" marR="0" lvl="2" indent="-180000" algn="l" defTabSz="457200" rtl="0" eaLnBrk="1" fontAlgn="auto" latinLnBrk="0" hangingPunct="1">
              <a:lnSpc>
                <a:spcPct val="100000"/>
              </a:lnSpc>
              <a:spcBef>
                <a:spcPct val="20000"/>
              </a:spcBef>
              <a:buClr>
                <a:schemeClr val="tx1">
                  <a:lumMod val="65000"/>
                  <a:lumOff val="35000"/>
                </a:schemeClr>
              </a:buClr>
              <a:buSzPct val="80000"/>
              <a:buFont typeface="Lucida Grande"/>
              <a:buNone/>
              <a:tabLst/>
              <a:defRPr/>
            </a:pPr>
            <a:endParaRPr kumimoji="0" lang="en-GB" sz="1050" b="0" i="0" u="none" strike="noStrike" kern="1200" cap="none" spc="0" normalizeH="0" baseline="0" noProof="0" dirty="0" smtClean="0">
              <a:ln>
                <a:noFill/>
              </a:ln>
              <a:solidFill>
                <a:schemeClr val="tx1">
                  <a:lumMod val="85000"/>
                  <a:lumOff val="15000"/>
                </a:schemeClr>
              </a:solidFill>
              <a:effectLst/>
              <a:uLnTx/>
              <a:uFillTx/>
              <a:latin typeface="Tahoma"/>
              <a:ea typeface="+mn-ea"/>
              <a:cs typeface="Tahoma"/>
            </a:endParaRPr>
          </a:p>
          <a:p>
            <a:pPr marL="180000" marR="0" lvl="0" indent="-180000" algn="l" defTabSz="457200" rtl="0" eaLnBrk="1" fontAlgn="auto" latinLnBrk="0" hangingPunct="1">
              <a:lnSpc>
                <a:spcPct val="100000"/>
              </a:lnSpc>
              <a:spcBef>
                <a:spcPct val="20000"/>
              </a:spcBef>
              <a:buClrTx/>
              <a:buSzTx/>
              <a:buFontTx/>
              <a:buBlip>
                <a:blip r:embed="rId3"/>
              </a:buBlip>
              <a:tabLst/>
              <a:defRPr/>
            </a:pPr>
            <a:r>
              <a:rPr kumimoji="0" lang="en-GB" sz="1600" b="0" i="0" u="none" strike="noStrike" kern="1200" cap="none" spc="0" normalizeH="0" baseline="0" noProof="0" dirty="0" smtClean="0">
                <a:ln>
                  <a:noFill/>
                </a:ln>
                <a:solidFill>
                  <a:schemeClr val="tx1">
                    <a:lumMod val="85000"/>
                    <a:lumOff val="15000"/>
                  </a:schemeClr>
                </a:solidFill>
                <a:effectLst/>
                <a:uLnTx/>
                <a:uFillTx/>
                <a:latin typeface="Tahoma"/>
                <a:ea typeface="+mn-ea"/>
                <a:cs typeface="Tahoma"/>
              </a:rPr>
              <a:t>Regional Service (High Capacity Overlay Service)</a:t>
            </a:r>
          </a:p>
          <a:p>
            <a:pPr marL="360000" marR="0" lvl="1" indent="-180000" algn="l" defTabSz="457200" rtl="0" eaLnBrk="1" fontAlgn="auto" latinLnBrk="0" hangingPunct="1">
              <a:lnSpc>
                <a:spcPct val="100000"/>
              </a:lnSpc>
              <a:spcBef>
                <a:spcPct val="20000"/>
              </a:spcBef>
              <a:buClr>
                <a:srgbClr val="18BFDF"/>
              </a:buClr>
              <a:buSzPct val="80000"/>
              <a:buFont typeface="Lucida Grande"/>
              <a:buChar char="•"/>
              <a:tabLst/>
              <a:defRPr/>
            </a:pPr>
            <a:r>
              <a:rPr kumimoji="0" lang="en-GB" sz="1200" b="0" i="0" u="none" strike="noStrike" kern="1200" cap="none" spc="0" normalizeH="0" baseline="0" noProof="0" dirty="0" smtClean="0">
                <a:ln>
                  <a:noFill/>
                </a:ln>
                <a:solidFill>
                  <a:schemeClr val="tx1">
                    <a:lumMod val="85000"/>
                    <a:lumOff val="15000"/>
                  </a:schemeClr>
                </a:solidFill>
                <a:effectLst/>
                <a:uLnTx/>
                <a:uFillTx/>
                <a:latin typeface="Tahoma"/>
                <a:ea typeface="+mn-ea"/>
                <a:cs typeface="Tahoma"/>
              </a:rPr>
              <a:t>6 steerable spot beams per satellite for multi-regional, dynamic coverage</a:t>
            </a:r>
          </a:p>
          <a:p>
            <a:pPr marL="360000" marR="0" lvl="1" indent="-180000" algn="l" defTabSz="457200" rtl="0" eaLnBrk="1" fontAlgn="auto" latinLnBrk="0" hangingPunct="1">
              <a:lnSpc>
                <a:spcPct val="100000"/>
              </a:lnSpc>
              <a:spcBef>
                <a:spcPct val="20000"/>
              </a:spcBef>
              <a:buClr>
                <a:srgbClr val="18BFDF"/>
              </a:buClr>
              <a:buSzPct val="80000"/>
              <a:buFont typeface="Lucida Grande"/>
              <a:buChar char="•"/>
              <a:tabLst/>
              <a:defRPr/>
            </a:pPr>
            <a:r>
              <a:rPr kumimoji="0" lang="en-GB" sz="1200" b="0" i="0" u="none" strike="noStrike" kern="1200" cap="none" spc="0" normalizeH="0" baseline="0" noProof="0" dirty="0" smtClean="0">
                <a:ln>
                  <a:noFill/>
                </a:ln>
                <a:solidFill>
                  <a:schemeClr val="tx1">
                    <a:lumMod val="85000"/>
                    <a:lumOff val="15000"/>
                  </a:schemeClr>
                </a:solidFill>
                <a:effectLst/>
                <a:uLnTx/>
                <a:uFillTx/>
                <a:latin typeface="Tahoma"/>
                <a:ea typeface="+mn-ea"/>
                <a:cs typeface="Tahoma"/>
              </a:rPr>
              <a:t>Concurrent commercial &amp; military Ka-band services</a:t>
            </a:r>
          </a:p>
          <a:p>
            <a:pPr>
              <a:spcBef>
                <a:spcPts val="300"/>
              </a:spcBef>
              <a:buClr>
                <a:srgbClr val="18BFDF"/>
              </a:buClr>
              <a:buSzPct val="80000"/>
              <a:defRPr/>
            </a:pPr>
            <a:endParaRPr lang="en-GB" sz="1050" dirty="0" smtClean="0">
              <a:solidFill>
                <a:schemeClr val="tx1">
                  <a:lumMod val="85000"/>
                  <a:lumOff val="15000"/>
                </a:schemeClr>
              </a:solidFill>
              <a:latin typeface="Tahoma"/>
              <a:cs typeface="Tahoma"/>
            </a:endParaRPr>
          </a:p>
          <a:p>
            <a:pPr marL="180000" indent="-180000">
              <a:spcBef>
                <a:spcPts val="300"/>
              </a:spcBef>
              <a:buClr>
                <a:srgbClr val="18BFDF"/>
              </a:buClr>
              <a:buSzPct val="80000"/>
              <a:buBlip>
                <a:blip r:embed="rId3"/>
              </a:buBlip>
              <a:defRPr/>
            </a:pPr>
            <a:r>
              <a:rPr lang="en-GB" sz="1600" dirty="0" smtClean="0">
                <a:solidFill>
                  <a:schemeClr val="tx1">
                    <a:lumMod val="85000"/>
                    <a:lumOff val="15000"/>
                  </a:schemeClr>
                </a:solidFill>
                <a:latin typeface="Tahoma"/>
                <a:cs typeface="Tahoma"/>
              </a:rPr>
              <a:t>Trusted </a:t>
            </a:r>
            <a:r>
              <a:rPr lang="en-GB" sz="1600" dirty="0">
                <a:solidFill>
                  <a:schemeClr val="tx1">
                    <a:lumMod val="85000"/>
                    <a:lumOff val="15000"/>
                  </a:schemeClr>
                </a:solidFill>
                <a:latin typeface="Tahoma"/>
                <a:cs typeface="Tahoma"/>
              </a:rPr>
              <a:t>ground network</a:t>
            </a:r>
          </a:p>
          <a:p>
            <a:pPr indent="-277200">
              <a:spcBef>
                <a:spcPct val="20000"/>
              </a:spcBef>
              <a:buClr>
                <a:srgbClr val="18BFDF"/>
              </a:buClr>
              <a:buSzPct val="80000"/>
              <a:buFont typeface="Lucida Grande"/>
              <a:buChar char="•"/>
              <a:defRPr/>
            </a:pPr>
            <a:endParaRPr lang="en-GB" sz="1400" dirty="0">
              <a:solidFill>
                <a:schemeClr val="tx1">
                  <a:lumMod val="85000"/>
                  <a:lumOff val="15000"/>
                </a:schemeClr>
              </a:solidFill>
              <a:latin typeface="Tahoma"/>
              <a:cs typeface="Tahoma"/>
            </a:endParaRPr>
          </a:p>
        </p:txBody>
      </p:sp>
      <p:pic>
        <p:nvPicPr>
          <p:cNvPr id="6" name="Picture 8" descr="O'Neill Template Image-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05601" y="1485900"/>
            <a:ext cx="2186553" cy="23819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388441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08188"/>
            <a:ext cx="8496300" cy="673213"/>
          </a:xfrm>
        </p:spPr>
        <p:txBody>
          <a:bodyPr/>
          <a:lstStyle/>
          <a:p>
            <a:r>
              <a:rPr lang="en-GB" dirty="0" smtClean="0"/>
              <a:t>Fleet Xpress</a:t>
            </a:r>
            <a:endParaRPr lang="en-GB" dirty="0"/>
          </a:p>
        </p:txBody>
      </p:sp>
      <p:sp>
        <p:nvSpPr>
          <p:cNvPr id="27" name="Content Placeholder 2"/>
          <p:cNvSpPr txBox="1">
            <a:spLocks/>
          </p:cNvSpPr>
          <p:nvPr/>
        </p:nvSpPr>
        <p:spPr>
          <a:xfrm>
            <a:off x="323851" y="1082423"/>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a:sym typeface="Lucida Grande" charset="0"/>
              </a:rPr>
              <a:t>Global coverage with regional efficiency</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Fleet Xpress is a fully integrated </a:t>
            </a:r>
            <a:r>
              <a:rPr lang="en-US" sz="1200" dirty="0" err="1">
                <a:sym typeface="Lucida Grande" charset="0"/>
              </a:rPr>
              <a:t>Ka</a:t>
            </a:r>
            <a:r>
              <a:rPr lang="en-US" sz="1200" dirty="0">
                <a:sym typeface="Lucida Grande" charset="0"/>
              </a:rPr>
              <a:t>- and L-Band service</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Satellite and beam switching is fully automated </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Users do not have to worry about their location and </a:t>
            </a:r>
            <a:br>
              <a:rPr lang="en-US" sz="1200" dirty="0">
                <a:sym typeface="Lucida Grande" charset="0"/>
              </a:rPr>
            </a:br>
            <a:r>
              <a:rPr lang="en-US" sz="1200" dirty="0">
                <a:sym typeface="Lucida Grande" charset="0"/>
              </a:rPr>
              <a:t>the beam status</a:t>
            </a:r>
          </a:p>
        </p:txBody>
      </p:sp>
      <p:sp>
        <p:nvSpPr>
          <p:cNvPr id="9" name="Content Placeholder 2"/>
          <p:cNvSpPr txBox="1">
            <a:spLocks/>
          </p:cNvSpPr>
          <p:nvPr/>
        </p:nvSpPr>
        <p:spPr>
          <a:xfrm>
            <a:off x="323851" y="2515253"/>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GB" sz="1500" dirty="0">
                <a:sym typeface="Lucida Grande" charset="0"/>
              </a:rPr>
              <a:t>Ultimate reliability</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Dual satellite constellation with Global Xpress and </a:t>
            </a:r>
            <a:br>
              <a:rPr lang="en-US" sz="1200" dirty="0">
                <a:sym typeface="Lucida Grande" charset="0"/>
              </a:rPr>
            </a:br>
            <a:r>
              <a:rPr lang="en-US" sz="1200" dirty="0" err="1">
                <a:sym typeface="Lucida Grande" charset="0"/>
              </a:rPr>
              <a:t>FleetBroadband</a:t>
            </a:r>
            <a:r>
              <a:rPr lang="en-US" sz="1200" dirty="0">
                <a:sym typeface="Lucida Grande" charset="0"/>
              </a:rPr>
              <a:t> back-up</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Fleet Xpress ground stations are built with redundancy</a:t>
            </a:r>
          </a:p>
          <a:p>
            <a:pPr marL="471488" lvl="2" indent="-236538" fontAlgn="t">
              <a:lnSpc>
                <a:spcPct val="100000"/>
              </a:lnSpc>
              <a:spcBef>
                <a:spcPts val="0"/>
              </a:spcBef>
              <a:spcAft>
                <a:spcPts val="300"/>
              </a:spcAft>
              <a:buClr>
                <a:schemeClr val="tx1"/>
              </a:buClr>
            </a:pPr>
            <a:r>
              <a:rPr lang="en-US" sz="1200" dirty="0">
                <a:sym typeface="Lucida Grande" charset="0"/>
              </a:rPr>
              <a:t>Secondary earth stations as a back-up</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Remote diagnostics and maintenance of shipboard systems</a:t>
            </a:r>
          </a:p>
          <a:p>
            <a:pPr marL="236538" lvl="1" indent="-236538" fontAlgn="t">
              <a:lnSpc>
                <a:spcPct val="100000"/>
              </a:lnSpc>
              <a:spcBef>
                <a:spcPts val="0"/>
              </a:spcBef>
              <a:spcAft>
                <a:spcPts val="300"/>
              </a:spcAft>
              <a:buClr>
                <a:schemeClr val="tx1"/>
              </a:buClr>
              <a:buFont typeface="Tahoma" panose="020B0604030504040204" pitchFamily="34" charset="0"/>
              <a:buChar char="˃"/>
            </a:pPr>
            <a:endParaRPr lang="en-GB" sz="1200" dirty="0">
              <a:sym typeface="Lucida Grande" charset="0"/>
            </a:endParaRPr>
          </a:p>
        </p:txBody>
      </p:sp>
      <p:pic>
        <p:nvPicPr>
          <p:cNvPr id="3" name="Picture 2"/>
          <p:cNvPicPr>
            <a:picLocks noChangeAspect="1"/>
          </p:cNvPicPr>
          <p:nvPr/>
        </p:nvPicPr>
        <p:blipFill>
          <a:blip r:embed="rId2"/>
          <a:stretch>
            <a:fillRect/>
          </a:stretch>
        </p:blipFill>
        <p:spPr>
          <a:xfrm>
            <a:off x="5433723" y="995994"/>
            <a:ext cx="3264068" cy="3360198"/>
          </a:xfrm>
          <a:prstGeom prst="rect">
            <a:avLst/>
          </a:prstGeom>
        </p:spPr>
      </p:pic>
    </p:spTree>
    <p:extLst>
      <p:ext uri="{BB962C8B-B14F-4D97-AF65-F5344CB8AC3E}">
        <p14:creationId xmlns:p14="http://schemas.microsoft.com/office/powerpoint/2010/main" val="266299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The Fleet Xpress Solution</a:t>
            </a:r>
            <a:endParaRPr lang="en-US" sz="2800" dirty="0"/>
          </a:p>
        </p:txBody>
      </p:sp>
      <p:sp>
        <p:nvSpPr>
          <p:cNvPr id="4125" name="Rectangle 4124"/>
          <p:cNvSpPr/>
          <p:nvPr/>
        </p:nvSpPr>
        <p:spPr>
          <a:xfrm>
            <a:off x="2109946" y="4321578"/>
            <a:ext cx="4920641" cy="369332"/>
          </a:xfrm>
          <a:prstGeom prst="rect">
            <a:avLst/>
          </a:prstGeom>
          <a:noFill/>
        </p:spPr>
        <p:txBody>
          <a:bodyPr wrap="none">
            <a:spAutoFit/>
          </a:bodyPr>
          <a:lstStyle/>
          <a:p>
            <a:pPr lvl="0" algn="ctr" defTabSz="711200">
              <a:lnSpc>
                <a:spcPct val="90000"/>
              </a:lnSpc>
              <a:spcBef>
                <a:spcPct val="0"/>
              </a:spcBef>
              <a:spcAft>
                <a:spcPct val="35000"/>
              </a:spcAft>
            </a:pPr>
            <a:r>
              <a:rPr lang="en-US" sz="2000" b="1" dirty="0" smtClean="0">
                <a:solidFill>
                  <a:srgbClr val="002B52"/>
                </a:solidFill>
                <a:latin typeface="Calibri" pitchFamily="34" charset="0"/>
              </a:rPr>
              <a:t>Empowering Maritime Community Solutions</a:t>
            </a:r>
            <a:endParaRPr lang="en-US" sz="2000" b="1" dirty="0">
              <a:solidFill>
                <a:srgbClr val="002B52"/>
              </a:solidFill>
              <a:latin typeface="Calibri" pitchFamily="34" charset="0"/>
            </a:endParaRPr>
          </a:p>
        </p:txBody>
      </p:sp>
      <p:grpSp>
        <p:nvGrpSpPr>
          <p:cNvPr id="3" name="Group 28"/>
          <p:cNvGrpSpPr/>
          <p:nvPr/>
        </p:nvGrpSpPr>
        <p:grpSpPr>
          <a:xfrm>
            <a:off x="2276211" y="789552"/>
            <a:ext cx="4582062" cy="3510390"/>
            <a:chOff x="2276211" y="1052736"/>
            <a:chExt cx="4582062" cy="4680520"/>
          </a:xfrm>
        </p:grpSpPr>
        <p:sp>
          <p:nvSpPr>
            <p:cNvPr id="189" name="Rounded Rectangle 188"/>
            <p:cNvSpPr/>
            <p:nvPr/>
          </p:nvSpPr>
          <p:spPr>
            <a:xfrm>
              <a:off x="2276211" y="1052736"/>
              <a:ext cx="4582062" cy="4680520"/>
            </a:xfrm>
            <a:prstGeom prst="roundRect">
              <a:avLst>
                <a:gd name="adj" fmla="val 6426"/>
              </a:avLst>
            </a:prstGeom>
            <a:solidFill>
              <a:schemeClr val="bg1"/>
            </a:solidFill>
            <a:ln w="19050">
              <a:noFill/>
            </a:ln>
            <a:effectLst>
              <a:outerShdw blurRad="139700" dist="25400" dir="5400000" sx="101000" sy="101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p>
          </p:txBody>
        </p:sp>
        <p:cxnSp>
          <p:nvCxnSpPr>
            <p:cNvPr id="127" name="Straight Connector 3"/>
            <p:cNvCxnSpPr/>
            <p:nvPr/>
          </p:nvCxnSpPr>
          <p:spPr bwMode="auto">
            <a:xfrm flipH="1" flipV="1">
              <a:off x="4436673" y="2639908"/>
              <a:ext cx="581724" cy="871307"/>
            </a:xfrm>
            <a:prstGeom prst="straightConnector1">
              <a:avLst/>
            </a:prstGeom>
            <a:solidFill>
              <a:srgbClr val="6C7472"/>
            </a:solidFill>
            <a:ln w="1905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9" name="Straight Connector 3"/>
            <p:cNvCxnSpPr/>
            <p:nvPr/>
          </p:nvCxnSpPr>
          <p:spPr bwMode="auto">
            <a:xfrm flipH="1" flipV="1">
              <a:off x="4436673" y="1633504"/>
              <a:ext cx="1276281" cy="1911615"/>
            </a:xfrm>
            <a:prstGeom prst="straightConnector1">
              <a:avLst/>
            </a:prstGeom>
            <a:solidFill>
              <a:srgbClr val="6C7472"/>
            </a:solidFill>
            <a:ln w="1905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2" name="Straight Connector 3"/>
            <p:cNvCxnSpPr/>
            <p:nvPr/>
          </p:nvCxnSpPr>
          <p:spPr bwMode="auto">
            <a:xfrm flipV="1">
              <a:off x="3798531" y="2647325"/>
              <a:ext cx="629164" cy="942361"/>
            </a:xfrm>
            <a:prstGeom prst="straightConnector1">
              <a:avLst/>
            </a:prstGeom>
            <a:solidFill>
              <a:srgbClr val="6C7472"/>
            </a:solidFill>
            <a:ln w="1905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 name="Straight Connector 3"/>
            <p:cNvCxnSpPr/>
            <p:nvPr/>
          </p:nvCxnSpPr>
          <p:spPr bwMode="auto">
            <a:xfrm flipV="1">
              <a:off x="3160391" y="1633503"/>
              <a:ext cx="1276281" cy="1911615"/>
            </a:xfrm>
            <a:prstGeom prst="straightConnector1">
              <a:avLst/>
            </a:prstGeom>
            <a:solidFill>
              <a:srgbClr val="6C7472"/>
            </a:solidFill>
            <a:ln w="1905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8" name="Rectangle 167"/>
            <p:cNvSpPr/>
            <p:nvPr/>
          </p:nvSpPr>
          <p:spPr>
            <a:xfrm>
              <a:off x="4273600" y="1114605"/>
              <a:ext cx="351378" cy="326243"/>
            </a:xfrm>
            <a:prstGeom prst="rect">
              <a:avLst/>
            </a:prstGeom>
          </p:spPr>
          <p:txBody>
            <a:bodyPr wrap="none">
              <a:spAutoFit/>
            </a:bodyPr>
            <a:lstStyle/>
            <a:p>
              <a:pPr lvl="0" algn="ctr" defTabSz="711200">
                <a:lnSpc>
                  <a:spcPct val="90000"/>
                </a:lnSpc>
                <a:spcBef>
                  <a:spcPct val="0"/>
                </a:spcBef>
                <a:spcAft>
                  <a:spcPct val="35000"/>
                </a:spcAft>
              </a:pPr>
              <a:r>
                <a:rPr lang="en-US" sz="1100" b="1" dirty="0" smtClean="0">
                  <a:solidFill>
                    <a:srgbClr val="002B52"/>
                  </a:solidFill>
                  <a:latin typeface="Calibri" pitchFamily="34" charset="0"/>
                </a:rPr>
                <a:t>GX</a:t>
              </a:r>
              <a:endParaRPr lang="en-US" sz="1100" b="1" dirty="0">
                <a:solidFill>
                  <a:srgbClr val="002B52"/>
                </a:solidFill>
                <a:latin typeface="Calibri" pitchFamily="34" charset="0"/>
              </a:endParaRPr>
            </a:p>
          </p:txBody>
        </p:sp>
        <p:sp>
          <p:nvSpPr>
            <p:cNvPr id="169" name="Rectangle 168"/>
            <p:cNvSpPr/>
            <p:nvPr/>
          </p:nvSpPr>
          <p:spPr>
            <a:xfrm>
              <a:off x="4287130" y="2167739"/>
              <a:ext cx="327334" cy="326243"/>
            </a:xfrm>
            <a:prstGeom prst="rect">
              <a:avLst/>
            </a:prstGeom>
          </p:spPr>
          <p:txBody>
            <a:bodyPr wrap="none">
              <a:spAutoFit/>
            </a:bodyPr>
            <a:lstStyle/>
            <a:p>
              <a:pPr lvl="0" algn="ctr" defTabSz="711200">
                <a:lnSpc>
                  <a:spcPct val="90000"/>
                </a:lnSpc>
                <a:spcBef>
                  <a:spcPct val="0"/>
                </a:spcBef>
                <a:spcAft>
                  <a:spcPct val="35000"/>
                </a:spcAft>
              </a:pPr>
              <a:r>
                <a:rPr lang="en-US" sz="1100" b="1" dirty="0" smtClean="0">
                  <a:solidFill>
                    <a:srgbClr val="002B52"/>
                  </a:solidFill>
                  <a:latin typeface="Calibri" pitchFamily="34" charset="0"/>
                </a:rPr>
                <a:t>FB</a:t>
              </a:r>
              <a:endParaRPr lang="en-US" sz="1100" b="1" dirty="0">
                <a:solidFill>
                  <a:srgbClr val="002B52"/>
                </a:solidFill>
                <a:latin typeface="Calibri" pitchFamily="34" charset="0"/>
              </a:endParaRPr>
            </a:p>
          </p:txBody>
        </p:sp>
        <p:grpSp>
          <p:nvGrpSpPr>
            <p:cNvPr id="5" name="Group 61"/>
            <p:cNvGrpSpPr/>
            <p:nvPr/>
          </p:nvGrpSpPr>
          <p:grpSpPr>
            <a:xfrm rot="1405054">
              <a:off x="4078357" y="1432151"/>
              <a:ext cx="716632" cy="110855"/>
              <a:chOff x="2907791" y="826892"/>
              <a:chExt cx="1396512" cy="216024"/>
            </a:xfrm>
          </p:grpSpPr>
          <p:sp>
            <p:nvSpPr>
              <p:cNvPr id="63" name="Oval 62"/>
              <p:cNvSpPr/>
              <p:nvPr/>
            </p:nvSpPr>
            <p:spPr>
              <a:xfrm>
                <a:off x="3498034" y="826892"/>
                <a:ext cx="216024" cy="216024"/>
              </a:xfrm>
              <a:prstGeom prst="ellipse">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4" name="Rounded Rectangle 63"/>
              <p:cNvSpPr/>
              <p:nvPr/>
            </p:nvSpPr>
            <p:spPr>
              <a:xfrm>
                <a:off x="2907791" y="836712"/>
                <a:ext cx="539341" cy="196385"/>
              </a:xfrm>
              <a:prstGeom prst="round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5" name="Rounded Rectangle 64"/>
              <p:cNvSpPr/>
              <p:nvPr/>
            </p:nvSpPr>
            <p:spPr>
              <a:xfrm>
                <a:off x="3764962" y="836712"/>
                <a:ext cx="539341" cy="196385"/>
              </a:xfrm>
              <a:prstGeom prst="round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 name="Group 27"/>
            <p:cNvGrpSpPr/>
            <p:nvPr/>
          </p:nvGrpSpPr>
          <p:grpSpPr>
            <a:xfrm>
              <a:off x="2688357" y="3595008"/>
              <a:ext cx="1522956" cy="1948795"/>
              <a:chOff x="2616349" y="3595008"/>
              <a:chExt cx="1522956" cy="1948795"/>
            </a:xfrm>
          </p:grpSpPr>
          <p:cxnSp>
            <p:nvCxnSpPr>
              <p:cNvPr id="4" name="Straight Connector 3"/>
              <p:cNvCxnSpPr/>
              <p:nvPr/>
            </p:nvCxnSpPr>
            <p:spPr bwMode="auto">
              <a:xfrm rot="5400000" flipH="1" flipV="1">
                <a:off x="3365747" y="4443052"/>
                <a:ext cx="348200" cy="302922"/>
              </a:xfrm>
              <a:prstGeom prst="bentConnector3">
                <a:avLst>
                  <a:gd name="adj1" fmla="val 50000"/>
                </a:avLst>
              </a:prstGeom>
              <a:solidFill>
                <a:srgbClr val="6C7472"/>
              </a:solidFill>
              <a:ln w="38100"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Straight Connector 3"/>
              <p:cNvCxnSpPr/>
              <p:nvPr/>
            </p:nvCxnSpPr>
            <p:spPr bwMode="auto">
              <a:xfrm rot="16200000" flipV="1">
                <a:off x="3061125" y="4441352"/>
                <a:ext cx="348200" cy="306322"/>
              </a:xfrm>
              <a:prstGeom prst="bentConnector3">
                <a:avLst>
                  <a:gd name="adj1" fmla="val 50000"/>
                </a:avLst>
              </a:prstGeom>
              <a:solidFill>
                <a:srgbClr val="6C7472"/>
              </a:solidFill>
              <a:ln w="38100"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Straight Connector 3"/>
              <p:cNvCxnSpPr/>
              <p:nvPr/>
            </p:nvCxnSpPr>
            <p:spPr bwMode="auto">
              <a:xfrm flipV="1">
                <a:off x="3691308" y="3944622"/>
                <a:ext cx="0" cy="170991"/>
              </a:xfrm>
              <a:prstGeom prst="straightConnector1">
                <a:avLst/>
              </a:prstGeom>
              <a:solidFill>
                <a:srgbClr val="6C7472"/>
              </a:solidFill>
              <a:ln w="38100"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9" name="Straight Connector 3"/>
              <p:cNvCxnSpPr/>
              <p:nvPr/>
            </p:nvCxnSpPr>
            <p:spPr bwMode="auto">
              <a:xfrm flipV="1">
                <a:off x="3082064" y="3942712"/>
                <a:ext cx="4030" cy="172901"/>
              </a:xfrm>
              <a:prstGeom prst="straightConnector1">
                <a:avLst/>
              </a:prstGeom>
              <a:solidFill>
                <a:srgbClr val="6C7472"/>
              </a:solidFill>
              <a:ln w="38100"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1" name="Rectangle 180"/>
              <p:cNvSpPr/>
              <p:nvPr/>
            </p:nvSpPr>
            <p:spPr>
              <a:xfrm>
                <a:off x="2868474" y="5014427"/>
                <a:ext cx="1027845" cy="529376"/>
              </a:xfrm>
              <a:prstGeom prst="rect">
                <a:avLst/>
              </a:prstGeom>
            </p:spPr>
            <p:txBody>
              <a:bodyPr wrap="none">
                <a:spAutoFit/>
              </a:bodyPr>
              <a:lstStyle/>
              <a:p>
                <a:pPr lvl="0" algn="ctr" defTabSz="711200">
                  <a:lnSpc>
                    <a:spcPct val="90000"/>
                  </a:lnSpc>
                  <a:spcBef>
                    <a:spcPct val="0"/>
                  </a:spcBef>
                  <a:spcAft>
                    <a:spcPct val="35000"/>
                  </a:spcAft>
                </a:pPr>
                <a:r>
                  <a:rPr lang="en-US" sz="1100" b="1" dirty="0" smtClean="0">
                    <a:latin typeface="Calibri" pitchFamily="34" charset="0"/>
                  </a:rPr>
                  <a:t>Network</a:t>
                </a:r>
                <a:r>
                  <a:rPr lang="en-US" sz="1100" b="1" dirty="0">
                    <a:latin typeface="Calibri" pitchFamily="34" charset="0"/>
                  </a:rPr>
                  <a:t/>
                </a:r>
                <a:br>
                  <a:rPr lang="en-US" sz="1100" b="1" dirty="0">
                    <a:latin typeface="Calibri" pitchFamily="34" charset="0"/>
                  </a:rPr>
                </a:br>
                <a:r>
                  <a:rPr lang="en-US" sz="1100" b="1" dirty="0" smtClean="0">
                    <a:latin typeface="Calibri" pitchFamily="34" charset="0"/>
                  </a:rPr>
                  <a:t>Service Device</a:t>
                </a:r>
              </a:p>
            </p:txBody>
          </p:sp>
          <p:sp>
            <p:nvSpPr>
              <p:cNvPr id="58" name="Rectangle 57"/>
              <p:cNvSpPr/>
              <p:nvPr/>
            </p:nvSpPr>
            <p:spPr>
              <a:xfrm>
                <a:off x="2616349" y="4130469"/>
                <a:ext cx="351378" cy="326243"/>
              </a:xfrm>
              <a:prstGeom prst="rect">
                <a:avLst/>
              </a:prstGeom>
            </p:spPr>
            <p:txBody>
              <a:bodyPr wrap="none">
                <a:spAutoFit/>
              </a:bodyPr>
              <a:lstStyle/>
              <a:p>
                <a:pPr lvl="0" algn="ctr" defTabSz="711200">
                  <a:lnSpc>
                    <a:spcPct val="90000"/>
                  </a:lnSpc>
                  <a:spcBef>
                    <a:spcPct val="0"/>
                  </a:spcBef>
                  <a:spcAft>
                    <a:spcPct val="35000"/>
                  </a:spcAft>
                </a:pPr>
                <a:r>
                  <a:rPr lang="en-US" sz="1100" b="1" dirty="0" smtClean="0">
                    <a:latin typeface="Calibri" pitchFamily="34" charset="0"/>
                  </a:rPr>
                  <a:t>GX</a:t>
                </a:r>
              </a:p>
            </p:txBody>
          </p:sp>
          <p:sp>
            <p:nvSpPr>
              <p:cNvPr id="59" name="Rectangle 58"/>
              <p:cNvSpPr/>
              <p:nvPr/>
            </p:nvSpPr>
            <p:spPr>
              <a:xfrm>
                <a:off x="3779912" y="4149080"/>
                <a:ext cx="359393" cy="529376"/>
              </a:xfrm>
              <a:prstGeom prst="rect">
                <a:avLst/>
              </a:prstGeom>
            </p:spPr>
            <p:txBody>
              <a:bodyPr wrap="none">
                <a:spAutoFit/>
              </a:bodyPr>
              <a:lstStyle/>
              <a:p>
                <a:pPr lvl="0" algn="ctr" defTabSz="711200">
                  <a:lnSpc>
                    <a:spcPct val="90000"/>
                  </a:lnSpc>
                  <a:spcBef>
                    <a:spcPct val="0"/>
                  </a:spcBef>
                  <a:spcAft>
                    <a:spcPct val="35000"/>
                  </a:spcAft>
                </a:pPr>
                <a:r>
                  <a:rPr lang="en-US" sz="1100" b="1" dirty="0" smtClean="0">
                    <a:latin typeface="Calibri" pitchFamily="34" charset="0"/>
                  </a:rPr>
                  <a:t>FB </a:t>
                </a:r>
                <a:br>
                  <a:rPr lang="en-US" sz="1100" b="1" dirty="0" smtClean="0">
                    <a:latin typeface="Calibri" pitchFamily="34" charset="0"/>
                  </a:rPr>
                </a:br>
                <a:endParaRPr lang="en-US" sz="1100" b="1" dirty="0" smtClean="0">
                  <a:latin typeface="Calibri" pitchFamily="34" charset="0"/>
                </a:endParaRPr>
              </a:p>
            </p:txBody>
          </p:sp>
          <p:sp>
            <p:nvSpPr>
              <p:cNvPr id="12" name="Rounded Rectangle 11"/>
              <p:cNvSpPr/>
              <p:nvPr/>
            </p:nvSpPr>
            <p:spPr>
              <a:xfrm>
                <a:off x="2921201" y="3595008"/>
                <a:ext cx="320412" cy="349571"/>
              </a:xfrm>
              <a:custGeom>
                <a:avLst/>
                <a:gdLst/>
                <a:ahLst/>
                <a:cxnLst/>
                <a:rect l="l" t="t" r="r" b="b"/>
                <a:pathLst>
                  <a:path w="264804" h="288902">
                    <a:moveTo>
                      <a:pt x="132662" y="0"/>
                    </a:moveTo>
                    <a:cubicBezTo>
                      <a:pt x="185619" y="0"/>
                      <a:pt x="229675" y="30181"/>
                      <a:pt x="236837" y="70486"/>
                    </a:cubicBezTo>
                    <a:cubicBezTo>
                      <a:pt x="248788" y="75099"/>
                      <a:pt x="255895" y="86948"/>
                      <a:pt x="255895" y="100458"/>
                    </a:cubicBezTo>
                    <a:lnTo>
                      <a:pt x="255895" y="243183"/>
                    </a:lnTo>
                    <a:lnTo>
                      <a:pt x="257184" y="243183"/>
                    </a:lnTo>
                    <a:cubicBezTo>
                      <a:pt x="261392" y="243183"/>
                      <a:pt x="264804" y="246595"/>
                      <a:pt x="264804" y="250803"/>
                    </a:cubicBezTo>
                    <a:lnTo>
                      <a:pt x="264804" y="281282"/>
                    </a:lnTo>
                    <a:cubicBezTo>
                      <a:pt x="264804" y="285490"/>
                      <a:pt x="261392" y="288902"/>
                      <a:pt x="257184" y="288902"/>
                    </a:cubicBezTo>
                    <a:lnTo>
                      <a:pt x="218205" y="288902"/>
                    </a:lnTo>
                    <a:lnTo>
                      <a:pt x="46599" y="288902"/>
                    </a:lnTo>
                    <a:lnTo>
                      <a:pt x="7620" y="288902"/>
                    </a:lnTo>
                    <a:cubicBezTo>
                      <a:pt x="3412" y="288902"/>
                      <a:pt x="0" y="285490"/>
                      <a:pt x="0" y="281282"/>
                    </a:cubicBezTo>
                    <a:lnTo>
                      <a:pt x="0" y="250803"/>
                    </a:lnTo>
                    <a:cubicBezTo>
                      <a:pt x="0" y="246595"/>
                      <a:pt x="3412" y="243183"/>
                      <a:pt x="7620" y="243183"/>
                    </a:cubicBezTo>
                    <a:lnTo>
                      <a:pt x="8909" y="243183"/>
                    </a:lnTo>
                    <a:lnTo>
                      <a:pt x="8909" y="100458"/>
                    </a:lnTo>
                    <a:cubicBezTo>
                      <a:pt x="8909" y="86711"/>
                      <a:pt x="16269" y="74682"/>
                      <a:pt x="28549" y="70245"/>
                    </a:cubicBezTo>
                    <a:cubicBezTo>
                      <a:pt x="35833" y="30055"/>
                      <a:pt x="79816" y="0"/>
                      <a:pt x="132662" y="0"/>
                    </a:cubicBezTo>
                    <a:close/>
                  </a:path>
                </a:pathLst>
              </a:cu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ounded Rectangle 14"/>
              <p:cNvSpPr/>
              <p:nvPr/>
            </p:nvSpPr>
            <p:spPr>
              <a:xfrm>
                <a:off x="2932634" y="4090698"/>
                <a:ext cx="288032" cy="329715"/>
              </a:xfrm>
              <a:custGeom>
                <a:avLst/>
                <a:gdLst/>
                <a:ahLst/>
                <a:cxnLst/>
                <a:rect l="l" t="t" r="r" b="b"/>
                <a:pathLst>
                  <a:path w="288032" h="329715">
                    <a:moveTo>
                      <a:pt x="30720" y="203274"/>
                    </a:moveTo>
                    <a:cubicBezTo>
                      <a:pt x="27558" y="203274"/>
                      <a:pt x="24995" y="205837"/>
                      <a:pt x="24995" y="208999"/>
                    </a:cubicBezTo>
                    <a:lnTo>
                      <a:pt x="24995" y="231898"/>
                    </a:lnTo>
                    <a:cubicBezTo>
                      <a:pt x="24995" y="235060"/>
                      <a:pt x="27558" y="237623"/>
                      <a:pt x="30720" y="237623"/>
                    </a:cubicBezTo>
                    <a:lnTo>
                      <a:pt x="257313" y="237623"/>
                    </a:lnTo>
                    <a:cubicBezTo>
                      <a:pt x="260475" y="237623"/>
                      <a:pt x="263038" y="235060"/>
                      <a:pt x="263038" y="231898"/>
                    </a:cubicBezTo>
                    <a:lnTo>
                      <a:pt x="263038" y="208999"/>
                    </a:lnTo>
                    <a:cubicBezTo>
                      <a:pt x="263038" y="205837"/>
                      <a:pt x="260475" y="203274"/>
                      <a:pt x="257313" y="203274"/>
                    </a:cubicBezTo>
                    <a:close/>
                    <a:moveTo>
                      <a:pt x="30720" y="145964"/>
                    </a:moveTo>
                    <a:cubicBezTo>
                      <a:pt x="27558" y="145964"/>
                      <a:pt x="24995" y="148527"/>
                      <a:pt x="24995" y="151689"/>
                    </a:cubicBezTo>
                    <a:lnTo>
                      <a:pt x="24995" y="174588"/>
                    </a:lnTo>
                    <a:cubicBezTo>
                      <a:pt x="24995" y="177750"/>
                      <a:pt x="27558" y="180313"/>
                      <a:pt x="30720" y="180313"/>
                    </a:cubicBezTo>
                    <a:lnTo>
                      <a:pt x="257313" y="180313"/>
                    </a:lnTo>
                    <a:cubicBezTo>
                      <a:pt x="260475" y="180313"/>
                      <a:pt x="263038" y="177750"/>
                      <a:pt x="263038" y="174588"/>
                    </a:cubicBezTo>
                    <a:lnTo>
                      <a:pt x="263038" y="151689"/>
                    </a:lnTo>
                    <a:cubicBezTo>
                      <a:pt x="263038" y="148527"/>
                      <a:pt x="260475" y="145964"/>
                      <a:pt x="257313" y="145964"/>
                    </a:cubicBezTo>
                    <a:close/>
                    <a:moveTo>
                      <a:pt x="30720" y="88655"/>
                    </a:moveTo>
                    <a:cubicBezTo>
                      <a:pt x="27558" y="88655"/>
                      <a:pt x="24995" y="91218"/>
                      <a:pt x="24995" y="94380"/>
                    </a:cubicBezTo>
                    <a:lnTo>
                      <a:pt x="24995" y="117279"/>
                    </a:lnTo>
                    <a:cubicBezTo>
                      <a:pt x="24995" y="120441"/>
                      <a:pt x="27558" y="123004"/>
                      <a:pt x="30720" y="123004"/>
                    </a:cubicBezTo>
                    <a:lnTo>
                      <a:pt x="257313" y="123004"/>
                    </a:lnTo>
                    <a:cubicBezTo>
                      <a:pt x="260475" y="123004"/>
                      <a:pt x="263038" y="120441"/>
                      <a:pt x="263038" y="117279"/>
                    </a:cubicBezTo>
                    <a:lnTo>
                      <a:pt x="263038" y="94380"/>
                    </a:lnTo>
                    <a:cubicBezTo>
                      <a:pt x="263038" y="91218"/>
                      <a:pt x="260475" y="88655"/>
                      <a:pt x="257313" y="88655"/>
                    </a:cubicBezTo>
                    <a:close/>
                    <a:moveTo>
                      <a:pt x="30720" y="31346"/>
                    </a:moveTo>
                    <a:cubicBezTo>
                      <a:pt x="27558" y="31346"/>
                      <a:pt x="24995" y="33909"/>
                      <a:pt x="24995" y="37071"/>
                    </a:cubicBezTo>
                    <a:lnTo>
                      <a:pt x="24995" y="59970"/>
                    </a:lnTo>
                    <a:cubicBezTo>
                      <a:pt x="24995" y="63132"/>
                      <a:pt x="27558" y="65695"/>
                      <a:pt x="30720" y="65695"/>
                    </a:cubicBezTo>
                    <a:lnTo>
                      <a:pt x="257313" y="65695"/>
                    </a:lnTo>
                    <a:cubicBezTo>
                      <a:pt x="260475" y="65695"/>
                      <a:pt x="263038" y="63132"/>
                      <a:pt x="263038" y="59970"/>
                    </a:cubicBezTo>
                    <a:lnTo>
                      <a:pt x="263038" y="37071"/>
                    </a:lnTo>
                    <a:cubicBezTo>
                      <a:pt x="263038" y="33909"/>
                      <a:pt x="260475" y="31346"/>
                      <a:pt x="257313" y="31346"/>
                    </a:cubicBezTo>
                    <a:close/>
                    <a:moveTo>
                      <a:pt x="26574" y="0"/>
                    </a:moveTo>
                    <a:lnTo>
                      <a:pt x="261458" y="0"/>
                    </a:lnTo>
                    <a:cubicBezTo>
                      <a:pt x="276134" y="0"/>
                      <a:pt x="288032" y="11898"/>
                      <a:pt x="288032" y="26574"/>
                    </a:cubicBezTo>
                    <a:lnTo>
                      <a:pt x="288032" y="303141"/>
                    </a:lnTo>
                    <a:cubicBezTo>
                      <a:pt x="288032" y="317817"/>
                      <a:pt x="276134" y="329715"/>
                      <a:pt x="261458" y="329715"/>
                    </a:cubicBezTo>
                    <a:lnTo>
                      <a:pt x="26574" y="329715"/>
                    </a:lnTo>
                    <a:cubicBezTo>
                      <a:pt x="11898" y="329715"/>
                      <a:pt x="0" y="317817"/>
                      <a:pt x="0" y="303141"/>
                    </a:cubicBezTo>
                    <a:lnTo>
                      <a:pt x="0" y="26574"/>
                    </a:lnTo>
                    <a:cubicBezTo>
                      <a:pt x="0" y="11898"/>
                      <a:pt x="11898" y="0"/>
                      <a:pt x="26574" y="0"/>
                    </a:cubicBezTo>
                    <a:close/>
                  </a:path>
                </a:pathLst>
              </a:cu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7" name="Group 20"/>
              <p:cNvGrpSpPr/>
              <p:nvPr/>
            </p:nvGrpSpPr>
            <p:grpSpPr>
              <a:xfrm>
                <a:off x="3084210" y="4785796"/>
                <a:ext cx="596374" cy="239390"/>
                <a:chOff x="2041565" y="4785796"/>
                <a:chExt cx="596374" cy="239390"/>
              </a:xfrm>
            </p:grpSpPr>
            <p:sp>
              <p:nvSpPr>
                <p:cNvPr id="17" name="Rectangle 16"/>
                <p:cNvSpPr/>
                <p:nvPr/>
              </p:nvSpPr>
              <p:spPr>
                <a:xfrm>
                  <a:off x="2041565" y="4785796"/>
                  <a:ext cx="596374" cy="239390"/>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p:cNvSpPr/>
                <p:nvPr/>
              </p:nvSpPr>
              <p:spPr>
                <a:xfrm>
                  <a:off x="2141730" y="4864994"/>
                  <a:ext cx="396044" cy="80994"/>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5" name="Rectangle 84"/>
                <p:cNvSpPr/>
                <p:nvPr/>
              </p:nvSpPr>
              <p:spPr>
                <a:xfrm>
                  <a:off x="2076185" y="4818684"/>
                  <a:ext cx="527134" cy="173615"/>
                </a:xfrm>
                <a:prstGeom prst="rect">
                  <a:avLst/>
                </a:pr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p:cNvSpPr/>
                <p:nvPr/>
              </p:nvSpPr>
              <p:spPr>
                <a:xfrm>
                  <a:off x="2041565" y="4785796"/>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7" name="Rectangle 86"/>
                <p:cNvSpPr/>
                <p:nvPr/>
              </p:nvSpPr>
              <p:spPr>
                <a:xfrm>
                  <a:off x="2555776" y="4943023"/>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08" name="Rounded Rectangle 11"/>
              <p:cNvSpPr/>
              <p:nvPr/>
            </p:nvSpPr>
            <p:spPr>
              <a:xfrm>
                <a:off x="3524551" y="3595008"/>
                <a:ext cx="320412" cy="349571"/>
              </a:xfrm>
              <a:custGeom>
                <a:avLst/>
                <a:gdLst/>
                <a:ahLst/>
                <a:cxnLst/>
                <a:rect l="l" t="t" r="r" b="b"/>
                <a:pathLst>
                  <a:path w="264804" h="288902">
                    <a:moveTo>
                      <a:pt x="132662" y="0"/>
                    </a:moveTo>
                    <a:cubicBezTo>
                      <a:pt x="185619" y="0"/>
                      <a:pt x="229675" y="30181"/>
                      <a:pt x="236837" y="70486"/>
                    </a:cubicBezTo>
                    <a:cubicBezTo>
                      <a:pt x="248788" y="75099"/>
                      <a:pt x="255895" y="86948"/>
                      <a:pt x="255895" y="100458"/>
                    </a:cubicBezTo>
                    <a:lnTo>
                      <a:pt x="255895" y="243183"/>
                    </a:lnTo>
                    <a:lnTo>
                      <a:pt x="257184" y="243183"/>
                    </a:lnTo>
                    <a:cubicBezTo>
                      <a:pt x="261392" y="243183"/>
                      <a:pt x="264804" y="246595"/>
                      <a:pt x="264804" y="250803"/>
                    </a:cubicBezTo>
                    <a:lnTo>
                      <a:pt x="264804" y="281282"/>
                    </a:lnTo>
                    <a:cubicBezTo>
                      <a:pt x="264804" y="285490"/>
                      <a:pt x="261392" y="288902"/>
                      <a:pt x="257184" y="288902"/>
                    </a:cubicBezTo>
                    <a:lnTo>
                      <a:pt x="218205" y="288902"/>
                    </a:lnTo>
                    <a:lnTo>
                      <a:pt x="46599" y="288902"/>
                    </a:lnTo>
                    <a:lnTo>
                      <a:pt x="7620" y="288902"/>
                    </a:lnTo>
                    <a:cubicBezTo>
                      <a:pt x="3412" y="288902"/>
                      <a:pt x="0" y="285490"/>
                      <a:pt x="0" y="281282"/>
                    </a:cubicBezTo>
                    <a:lnTo>
                      <a:pt x="0" y="250803"/>
                    </a:lnTo>
                    <a:cubicBezTo>
                      <a:pt x="0" y="246595"/>
                      <a:pt x="3412" y="243183"/>
                      <a:pt x="7620" y="243183"/>
                    </a:cubicBezTo>
                    <a:lnTo>
                      <a:pt x="8909" y="243183"/>
                    </a:lnTo>
                    <a:lnTo>
                      <a:pt x="8909" y="100458"/>
                    </a:lnTo>
                    <a:cubicBezTo>
                      <a:pt x="8909" y="86711"/>
                      <a:pt x="16269" y="74682"/>
                      <a:pt x="28549" y="70245"/>
                    </a:cubicBezTo>
                    <a:cubicBezTo>
                      <a:pt x="35833" y="30055"/>
                      <a:pt x="79816" y="0"/>
                      <a:pt x="132662" y="0"/>
                    </a:cubicBezTo>
                    <a:close/>
                  </a:path>
                </a:pathLst>
              </a:cu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0" name="Rounded Rectangle 14"/>
              <p:cNvSpPr/>
              <p:nvPr/>
            </p:nvSpPr>
            <p:spPr>
              <a:xfrm>
                <a:off x="3552355" y="4090698"/>
                <a:ext cx="288032" cy="329715"/>
              </a:xfrm>
              <a:custGeom>
                <a:avLst/>
                <a:gdLst/>
                <a:ahLst/>
                <a:cxnLst/>
                <a:rect l="l" t="t" r="r" b="b"/>
                <a:pathLst>
                  <a:path w="288032" h="329715">
                    <a:moveTo>
                      <a:pt x="30720" y="203274"/>
                    </a:moveTo>
                    <a:cubicBezTo>
                      <a:pt x="27558" y="203274"/>
                      <a:pt x="24995" y="205837"/>
                      <a:pt x="24995" y="208999"/>
                    </a:cubicBezTo>
                    <a:lnTo>
                      <a:pt x="24995" y="231898"/>
                    </a:lnTo>
                    <a:cubicBezTo>
                      <a:pt x="24995" y="235060"/>
                      <a:pt x="27558" y="237623"/>
                      <a:pt x="30720" y="237623"/>
                    </a:cubicBezTo>
                    <a:lnTo>
                      <a:pt x="257313" y="237623"/>
                    </a:lnTo>
                    <a:cubicBezTo>
                      <a:pt x="260475" y="237623"/>
                      <a:pt x="263038" y="235060"/>
                      <a:pt x="263038" y="231898"/>
                    </a:cubicBezTo>
                    <a:lnTo>
                      <a:pt x="263038" y="208999"/>
                    </a:lnTo>
                    <a:cubicBezTo>
                      <a:pt x="263038" y="205837"/>
                      <a:pt x="260475" y="203274"/>
                      <a:pt x="257313" y="203274"/>
                    </a:cubicBezTo>
                    <a:close/>
                    <a:moveTo>
                      <a:pt x="30720" y="145964"/>
                    </a:moveTo>
                    <a:cubicBezTo>
                      <a:pt x="27558" y="145964"/>
                      <a:pt x="24995" y="148527"/>
                      <a:pt x="24995" y="151689"/>
                    </a:cubicBezTo>
                    <a:lnTo>
                      <a:pt x="24995" y="174588"/>
                    </a:lnTo>
                    <a:cubicBezTo>
                      <a:pt x="24995" y="177750"/>
                      <a:pt x="27558" y="180313"/>
                      <a:pt x="30720" y="180313"/>
                    </a:cubicBezTo>
                    <a:lnTo>
                      <a:pt x="257313" y="180313"/>
                    </a:lnTo>
                    <a:cubicBezTo>
                      <a:pt x="260475" y="180313"/>
                      <a:pt x="263038" y="177750"/>
                      <a:pt x="263038" y="174588"/>
                    </a:cubicBezTo>
                    <a:lnTo>
                      <a:pt x="263038" y="151689"/>
                    </a:lnTo>
                    <a:cubicBezTo>
                      <a:pt x="263038" y="148527"/>
                      <a:pt x="260475" y="145964"/>
                      <a:pt x="257313" y="145964"/>
                    </a:cubicBezTo>
                    <a:close/>
                    <a:moveTo>
                      <a:pt x="30720" y="88655"/>
                    </a:moveTo>
                    <a:cubicBezTo>
                      <a:pt x="27558" y="88655"/>
                      <a:pt x="24995" y="91218"/>
                      <a:pt x="24995" y="94380"/>
                    </a:cubicBezTo>
                    <a:lnTo>
                      <a:pt x="24995" y="117279"/>
                    </a:lnTo>
                    <a:cubicBezTo>
                      <a:pt x="24995" y="120441"/>
                      <a:pt x="27558" y="123004"/>
                      <a:pt x="30720" y="123004"/>
                    </a:cubicBezTo>
                    <a:lnTo>
                      <a:pt x="257313" y="123004"/>
                    </a:lnTo>
                    <a:cubicBezTo>
                      <a:pt x="260475" y="123004"/>
                      <a:pt x="263038" y="120441"/>
                      <a:pt x="263038" y="117279"/>
                    </a:cubicBezTo>
                    <a:lnTo>
                      <a:pt x="263038" y="94380"/>
                    </a:lnTo>
                    <a:cubicBezTo>
                      <a:pt x="263038" y="91218"/>
                      <a:pt x="260475" y="88655"/>
                      <a:pt x="257313" y="88655"/>
                    </a:cubicBezTo>
                    <a:close/>
                    <a:moveTo>
                      <a:pt x="30720" y="31346"/>
                    </a:moveTo>
                    <a:cubicBezTo>
                      <a:pt x="27558" y="31346"/>
                      <a:pt x="24995" y="33909"/>
                      <a:pt x="24995" y="37071"/>
                    </a:cubicBezTo>
                    <a:lnTo>
                      <a:pt x="24995" y="59970"/>
                    </a:lnTo>
                    <a:cubicBezTo>
                      <a:pt x="24995" y="63132"/>
                      <a:pt x="27558" y="65695"/>
                      <a:pt x="30720" y="65695"/>
                    </a:cubicBezTo>
                    <a:lnTo>
                      <a:pt x="257313" y="65695"/>
                    </a:lnTo>
                    <a:cubicBezTo>
                      <a:pt x="260475" y="65695"/>
                      <a:pt x="263038" y="63132"/>
                      <a:pt x="263038" y="59970"/>
                    </a:cubicBezTo>
                    <a:lnTo>
                      <a:pt x="263038" y="37071"/>
                    </a:lnTo>
                    <a:cubicBezTo>
                      <a:pt x="263038" y="33909"/>
                      <a:pt x="260475" y="31346"/>
                      <a:pt x="257313" y="31346"/>
                    </a:cubicBezTo>
                    <a:close/>
                    <a:moveTo>
                      <a:pt x="26574" y="0"/>
                    </a:moveTo>
                    <a:lnTo>
                      <a:pt x="261458" y="0"/>
                    </a:lnTo>
                    <a:cubicBezTo>
                      <a:pt x="276134" y="0"/>
                      <a:pt x="288032" y="11898"/>
                      <a:pt x="288032" y="26574"/>
                    </a:cubicBezTo>
                    <a:lnTo>
                      <a:pt x="288032" y="303141"/>
                    </a:lnTo>
                    <a:cubicBezTo>
                      <a:pt x="288032" y="317817"/>
                      <a:pt x="276134" y="329715"/>
                      <a:pt x="261458" y="329715"/>
                    </a:cubicBezTo>
                    <a:lnTo>
                      <a:pt x="26574" y="329715"/>
                    </a:lnTo>
                    <a:cubicBezTo>
                      <a:pt x="11898" y="329715"/>
                      <a:pt x="0" y="317817"/>
                      <a:pt x="0" y="303141"/>
                    </a:cubicBezTo>
                    <a:lnTo>
                      <a:pt x="0" y="26574"/>
                    </a:lnTo>
                    <a:cubicBezTo>
                      <a:pt x="0" y="11898"/>
                      <a:pt x="11898" y="0"/>
                      <a:pt x="26574" y="0"/>
                    </a:cubicBezTo>
                    <a:close/>
                  </a:path>
                </a:pathLst>
              </a:cu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8" name="Group 26"/>
            <p:cNvGrpSpPr/>
            <p:nvPr/>
          </p:nvGrpSpPr>
          <p:grpSpPr>
            <a:xfrm>
              <a:off x="4585620" y="3488511"/>
              <a:ext cx="1831332" cy="2004510"/>
              <a:chOff x="4513612" y="3488511"/>
              <a:chExt cx="1831332" cy="2004510"/>
            </a:xfrm>
          </p:grpSpPr>
          <p:cxnSp>
            <p:nvCxnSpPr>
              <p:cNvPr id="136" name="Straight Connector 3"/>
              <p:cNvCxnSpPr/>
              <p:nvPr/>
            </p:nvCxnSpPr>
            <p:spPr bwMode="auto">
              <a:xfrm flipV="1">
                <a:off x="5765997" y="3993630"/>
                <a:ext cx="0" cy="205897"/>
              </a:xfrm>
              <a:prstGeom prst="straightConnector1">
                <a:avLst/>
              </a:prstGeom>
              <a:solidFill>
                <a:srgbClr val="6C7472"/>
              </a:solidFill>
              <a:ln w="38100"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7" name="Straight Connector 3"/>
              <p:cNvCxnSpPr/>
              <p:nvPr/>
            </p:nvCxnSpPr>
            <p:spPr bwMode="auto">
              <a:xfrm flipV="1">
                <a:off x="5110543" y="3991720"/>
                <a:ext cx="0" cy="195460"/>
              </a:xfrm>
              <a:prstGeom prst="straightConnector1">
                <a:avLst/>
              </a:prstGeom>
              <a:solidFill>
                <a:srgbClr val="6C7472"/>
              </a:solidFill>
              <a:ln w="38100"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Oval 21"/>
              <p:cNvSpPr/>
              <p:nvPr/>
            </p:nvSpPr>
            <p:spPr>
              <a:xfrm>
                <a:off x="4513612" y="4187180"/>
                <a:ext cx="1831332" cy="677797"/>
              </a:xfrm>
              <a:prstGeom prst="ellipse">
                <a:avLst/>
              </a:prstGeom>
              <a:noFill/>
              <a:ln w="57150">
                <a:solidFill>
                  <a:srgbClr val="002B5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0" name="Rectangle 59"/>
              <p:cNvSpPr/>
              <p:nvPr/>
            </p:nvSpPr>
            <p:spPr>
              <a:xfrm>
                <a:off x="4698502" y="5166778"/>
                <a:ext cx="1552028" cy="326243"/>
              </a:xfrm>
              <a:prstGeom prst="rect">
                <a:avLst/>
              </a:prstGeom>
            </p:spPr>
            <p:txBody>
              <a:bodyPr wrap="none">
                <a:spAutoFit/>
              </a:bodyPr>
              <a:lstStyle/>
              <a:p>
                <a:pPr lvl="0" algn="ctr" defTabSz="711200">
                  <a:lnSpc>
                    <a:spcPct val="90000"/>
                  </a:lnSpc>
                  <a:spcBef>
                    <a:spcPct val="0"/>
                  </a:spcBef>
                  <a:spcAft>
                    <a:spcPct val="35000"/>
                  </a:spcAft>
                </a:pPr>
                <a:r>
                  <a:rPr lang="en-US" sz="1100" b="1" dirty="0" smtClean="0">
                    <a:latin typeface="Calibri" pitchFamily="34" charset="0"/>
                  </a:rPr>
                  <a:t>Inmarsat Core Network</a:t>
                </a:r>
              </a:p>
            </p:txBody>
          </p:sp>
          <p:grpSp>
            <p:nvGrpSpPr>
              <p:cNvPr id="9" name="Group 110"/>
              <p:cNvGrpSpPr/>
              <p:nvPr/>
            </p:nvGrpSpPr>
            <p:grpSpPr>
              <a:xfrm>
                <a:off x="5228147" y="4527831"/>
                <a:ext cx="416961" cy="509645"/>
                <a:chOff x="2041565" y="4515541"/>
                <a:chExt cx="596374" cy="509645"/>
              </a:xfrm>
            </p:grpSpPr>
            <p:sp>
              <p:nvSpPr>
                <p:cNvPr id="112" name="Rectangle 111"/>
                <p:cNvSpPr/>
                <p:nvPr/>
              </p:nvSpPr>
              <p:spPr>
                <a:xfrm>
                  <a:off x="2041565" y="4515541"/>
                  <a:ext cx="596374" cy="509645"/>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3" name="Rectangle 112"/>
                <p:cNvSpPr/>
                <p:nvPr/>
              </p:nvSpPr>
              <p:spPr>
                <a:xfrm>
                  <a:off x="2141730" y="4907110"/>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4" name="Rectangle 113"/>
                <p:cNvSpPr/>
                <p:nvPr/>
              </p:nvSpPr>
              <p:spPr>
                <a:xfrm>
                  <a:off x="2076185" y="4565334"/>
                  <a:ext cx="527134" cy="418770"/>
                </a:xfrm>
                <a:prstGeom prst="rect">
                  <a:avLst/>
                </a:pr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5" name="Rectangle 114"/>
                <p:cNvSpPr/>
                <p:nvPr/>
              </p:nvSpPr>
              <p:spPr>
                <a:xfrm>
                  <a:off x="2041565" y="4532446"/>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6" name="Rectangle 115"/>
                <p:cNvSpPr/>
                <p:nvPr/>
              </p:nvSpPr>
              <p:spPr>
                <a:xfrm>
                  <a:off x="2555776" y="4943023"/>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7" name="Rectangle 116"/>
                <p:cNvSpPr/>
                <p:nvPr/>
              </p:nvSpPr>
              <p:spPr>
                <a:xfrm>
                  <a:off x="2141730" y="4831406"/>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8" name="Rectangle 117"/>
                <p:cNvSpPr/>
                <p:nvPr/>
              </p:nvSpPr>
              <p:spPr>
                <a:xfrm>
                  <a:off x="2141730" y="4755701"/>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9" name="Rectangle 118"/>
                <p:cNvSpPr/>
                <p:nvPr/>
              </p:nvSpPr>
              <p:spPr>
                <a:xfrm>
                  <a:off x="2141730" y="4679996"/>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0" name="Rectangle 119"/>
                <p:cNvSpPr/>
                <p:nvPr/>
              </p:nvSpPr>
              <p:spPr>
                <a:xfrm>
                  <a:off x="2141730" y="4604291"/>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0" name="Group 120"/>
              <p:cNvGrpSpPr/>
              <p:nvPr/>
            </p:nvGrpSpPr>
            <p:grpSpPr>
              <a:xfrm>
                <a:off x="4572000" y="4509120"/>
                <a:ext cx="313268" cy="382905"/>
                <a:chOff x="2041565" y="4515541"/>
                <a:chExt cx="596374" cy="509645"/>
              </a:xfrm>
            </p:grpSpPr>
            <p:sp>
              <p:nvSpPr>
                <p:cNvPr id="122" name="Rectangle 121"/>
                <p:cNvSpPr/>
                <p:nvPr/>
              </p:nvSpPr>
              <p:spPr>
                <a:xfrm>
                  <a:off x="2041565" y="4515541"/>
                  <a:ext cx="596374" cy="509645"/>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3" name="Rectangle 122"/>
                <p:cNvSpPr/>
                <p:nvPr/>
              </p:nvSpPr>
              <p:spPr>
                <a:xfrm>
                  <a:off x="2141730" y="4907110"/>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4" name="Rectangle 123"/>
                <p:cNvSpPr/>
                <p:nvPr/>
              </p:nvSpPr>
              <p:spPr>
                <a:xfrm>
                  <a:off x="2076185" y="4565334"/>
                  <a:ext cx="527134" cy="418770"/>
                </a:xfrm>
                <a:prstGeom prst="rect">
                  <a:avLst/>
                </a:pr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5" name="Rectangle 124"/>
                <p:cNvSpPr/>
                <p:nvPr/>
              </p:nvSpPr>
              <p:spPr>
                <a:xfrm>
                  <a:off x="2041565" y="4532446"/>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6" name="Rectangle 125"/>
                <p:cNvSpPr/>
                <p:nvPr/>
              </p:nvSpPr>
              <p:spPr>
                <a:xfrm>
                  <a:off x="2555776" y="4943023"/>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8" name="Rectangle 127"/>
                <p:cNvSpPr/>
                <p:nvPr/>
              </p:nvSpPr>
              <p:spPr>
                <a:xfrm>
                  <a:off x="2141730" y="4831406"/>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0" name="Rectangle 129"/>
                <p:cNvSpPr/>
                <p:nvPr/>
              </p:nvSpPr>
              <p:spPr>
                <a:xfrm>
                  <a:off x="2141730" y="4755701"/>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1" name="Rectangle 130"/>
                <p:cNvSpPr/>
                <p:nvPr/>
              </p:nvSpPr>
              <p:spPr>
                <a:xfrm>
                  <a:off x="2141730" y="4679996"/>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4" name="Rectangle 133"/>
                <p:cNvSpPr/>
                <p:nvPr/>
              </p:nvSpPr>
              <p:spPr>
                <a:xfrm>
                  <a:off x="2141730" y="4604291"/>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1" name="Group 134"/>
              <p:cNvGrpSpPr/>
              <p:nvPr/>
            </p:nvGrpSpPr>
            <p:grpSpPr>
              <a:xfrm>
                <a:off x="5986924" y="4509120"/>
                <a:ext cx="313268" cy="382905"/>
                <a:chOff x="2041565" y="4515541"/>
                <a:chExt cx="596374" cy="509645"/>
              </a:xfrm>
            </p:grpSpPr>
            <p:sp>
              <p:nvSpPr>
                <p:cNvPr id="138" name="Rectangle 137"/>
                <p:cNvSpPr/>
                <p:nvPr/>
              </p:nvSpPr>
              <p:spPr>
                <a:xfrm>
                  <a:off x="2041565" y="4515541"/>
                  <a:ext cx="596374" cy="509645"/>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9" name="Rectangle 138"/>
                <p:cNvSpPr/>
                <p:nvPr/>
              </p:nvSpPr>
              <p:spPr>
                <a:xfrm>
                  <a:off x="2141730" y="4907110"/>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0" name="Rectangle 139"/>
                <p:cNvSpPr/>
                <p:nvPr/>
              </p:nvSpPr>
              <p:spPr>
                <a:xfrm>
                  <a:off x="2076185" y="4565334"/>
                  <a:ext cx="527134" cy="418770"/>
                </a:xfrm>
                <a:prstGeom prst="rect">
                  <a:avLst/>
                </a:pr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1" name="Rectangle 140"/>
                <p:cNvSpPr/>
                <p:nvPr/>
              </p:nvSpPr>
              <p:spPr>
                <a:xfrm>
                  <a:off x="2041565" y="4532446"/>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2" name="Rectangle 141"/>
                <p:cNvSpPr/>
                <p:nvPr/>
              </p:nvSpPr>
              <p:spPr>
                <a:xfrm>
                  <a:off x="2555776" y="4943023"/>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3" name="Rectangle 142"/>
                <p:cNvSpPr/>
                <p:nvPr/>
              </p:nvSpPr>
              <p:spPr>
                <a:xfrm>
                  <a:off x="2141730" y="4831406"/>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4" name="Rectangle 143"/>
                <p:cNvSpPr/>
                <p:nvPr/>
              </p:nvSpPr>
              <p:spPr>
                <a:xfrm>
                  <a:off x="2141730" y="4755701"/>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5" name="Rectangle 144"/>
                <p:cNvSpPr/>
                <p:nvPr/>
              </p:nvSpPr>
              <p:spPr>
                <a:xfrm>
                  <a:off x="2141730" y="4679996"/>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6" name="Rectangle 145"/>
                <p:cNvSpPr/>
                <p:nvPr/>
              </p:nvSpPr>
              <p:spPr>
                <a:xfrm>
                  <a:off x="2141730" y="4604291"/>
                  <a:ext cx="396044" cy="45720"/>
                </a:xfrm>
                <a:prstGeom prst="rect">
                  <a:avLst/>
                </a:prstGeom>
                <a:solidFill>
                  <a:srgbClr val="002B52"/>
                </a:solid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3" name="Group 146"/>
              <p:cNvGrpSpPr/>
              <p:nvPr/>
            </p:nvGrpSpPr>
            <p:grpSpPr>
              <a:xfrm>
                <a:off x="4788024" y="4149430"/>
                <a:ext cx="235363" cy="287682"/>
                <a:chOff x="2041565" y="4515541"/>
                <a:chExt cx="596374" cy="509645"/>
              </a:xfrm>
            </p:grpSpPr>
            <p:sp>
              <p:nvSpPr>
                <p:cNvPr id="148" name="Rectangle 147"/>
                <p:cNvSpPr/>
                <p:nvPr/>
              </p:nvSpPr>
              <p:spPr>
                <a:xfrm>
                  <a:off x="2041565" y="4515541"/>
                  <a:ext cx="596374" cy="509645"/>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9" name="Rectangle 148"/>
                <p:cNvSpPr/>
                <p:nvPr/>
              </p:nvSpPr>
              <p:spPr>
                <a:xfrm>
                  <a:off x="2141730" y="4907110"/>
                  <a:ext cx="396044" cy="45720"/>
                </a:xfrm>
                <a:prstGeom prst="rect">
                  <a:avLst/>
                </a:prstGeom>
                <a:solidFill>
                  <a:srgbClr val="002B52"/>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0" name="Rectangle 149"/>
                <p:cNvSpPr/>
                <p:nvPr/>
              </p:nvSpPr>
              <p:spPr>
                <a:xfrm>
                  <a:off x="2076185" y="4565334"/>
                  <a:ext cx="527134" cy="418770"/>
                </a:xfrm>
                <a:prstGeom prst="rect">
                  <a:avLst/>
                </a:prstGeom>
                <a:no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1" name="Rectangle 150"/>
                <p:cNvSpPr/>
                <p:nvPr/>
              </p:nvSpPr>
              <p:spPr>
                <a:xfrm>
                  <a:off x="2041565" y="4532446"/>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2" name="Rectangle 151"/>
                <p:cNvSpPr/>
                <p:nvPr/>
              </p:nvSpPr>
              <p:spPr>
                <a:xfrm>
                  <a:off x="2555776" y="4943023"/>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3" name="Rectangle 152"/>
                <p:cNvSpPr/>
                <p:nvPr/>
              </p:nvSpPr>
              <p:spPr>
                <a:xfrm>
                  <a:off x="2141730" y="4831406"/>
                  <a:ext cx="396044" cy="45720"/>
                </a:xfrm>
                <a:prstGeom prst="rect">
                  <a:avLst/>
                </a:prstGeom>
                <a:solidFill>
                  <a:srgbClr val="002B52"/>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4" name="Rectangle 153"/>
                <p:cNvSpPr/>
                <p:nvPr/>
              </p:nvSpPr>
              <p:spPr>
                <a:xfrm>
                  <a:off x="2141730" y="4755701"/>
                  <a:ext cx="396044" cy="45720"/>
                </a:xfrm>
                <a:prstGeom prst="rect">
                  <a:avLst/>
                </a:prstGeom>
                <a:solidFill>
                  <a:srgbClr val="002B52"/>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5" name="Rectangle 154"/>
                <p:cNvSpPr/>
                <p:nvPr/>
              </p:nvSpPr>
              <p:spPr>
                <a:xfrm>
                  <a:off x="2141730" y="4679996"/>
                  <a:ext cx="396044" cy="45720"/>
                </a:xfrm>
                <a:prstGeom prst="rect">
                  <a:avLst/>
                </a:prstGeom>
                <a:solidFill>
                  <a:srgbClr val="002B52"/>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6" name="Rectangle 155"/>
                <p:cNvSpPr/>
                <p:nvPr/>
              </p:nvSpPr>
              <p:spPr>
                <a:xfrm>
                  <a:off x="2141730" y="4604291"/>
                  <a:ext cx="396044" cy="45720"/>
                </a:xfrm>
                <a:prstGeom prst="rect">
                  <a:avLst/>
                </a:prstGeom>
                <a:solidFill>
                  <a:srgbClr val="002B52"/>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4" name="Group 160"/>
              <p:cNvGrpSpPr/>
              <p:nvPr/>
            </p:nvGrpSpPr>
            <p:grpSpPr>
              <a:xfrm>
                <a:off x="5860770" y="4149430"/>
                <a:ext cx="235363" cy="287682"/>
                <a:chOff x="2041565" y="4515541"/>
                <a:chExt cx="596374" cy="509645"/>
              </a:xfrm>
            </p:grpSpPr>
            <p:sp>
              <p:nvSpPr>
                <p:cNvPr id="162" name="Rectangle 161"/>
                <p:cNvSpPr/>
                <p:nvPr/>
              </p:nvSpPr>
              <p:spPr>
                <a:xfrm>
                  <a:off x="2041565" y="4515541"/>
                  <a:ext cx="596374" cy="509645"/>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4" name="Rectangle 163"/>
                <p:cNvSpPr/>
                <p:nvPr/>
              </p:nvSpPr>
              <p:spPr>
                <a:xfrm>
                  <a:off x="2141730" y="4907110"/>
                  <a:ext cx="396044" cy="45720"/>
                </a:xfrm>
                <a:prstGeom prst="rect">
                  <a:avLst/>
                </a:prstGeom>
                <a:solidFill>
                  <a:srgbClr val="002B52"/>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5" name="Rectangle 164"/>
                <p:cNvSpPr/>
                <p:nvPr/>
              </p:nvSpPr>
              <p:spPr>
                <a:xfrm>
                  <a:off x="2076185" y="4565334"/>
                  <a:ext cx="527134" cy="418770"/>
                </a:xfrm>
                <a:prstGeom prst="rect">
                  <a:avLst/>
                </a:prstGeom>
                <a:no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6" name="Rectangle 165"/>
                <p:cNvSpPr/>
                <p:nvPr/>
              </p:nvSpPr>
              <p:spPr>
                <a:xfrm>
                  <a:off x="2041565" y="4532446"/>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7" name="Rectangle 166"/>
                <p:cNvSpPr/>
                <p:nvPr/>
              </p:nvSpPr>
              <p:spPr>
                <a:xfrm>
                  <a:off x="2555776" y="4943023"/>
                  <a:ext cx="82163" cy="82163"/>
                </a:xfrm>
                <a:prstGeom prst="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0" name="Rectangle 169"/>
                <p:cNvSpPr/>
                <p:nvPr/>
              </p:nvSpPr>
              <p:spPr>
                <a:xfrm>
                  <a:off x="2141730" y="4831406"/>
                  <a:ext cx="396044" cy="45720"/>
                </a:xfrm>
                <a:prstGeom prst="rect">
                  <a:avLst/>
                </a:prstGeom>
                <a:solidFill>
                  <a:srgbClr val="002B52"/>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1" name="Rectangle 170"/>
                <p:cNvSpPr/>
                <p:nvPr/>
              </p:nvSpPr>
              <p:spPr>
                <a:xfrm>
                  <a:off x="2141730" y="4755701"/>
                  <a:ext cx="396044" cy="45720"/>
                </a:xfrm>
                <a:prstGeom prst="rect">
                  <a:avLst/>
                </a:prstGeom>
                <a:solidFill>
                  <a:srgbClr val="002B52"/>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2" name="Rectangle 171"/>
                <p:cNvSpPr/>
                <p:nvPr/>
              </p:nvSpPr>
              <p:spPr>
                <a:xfrm>
                  <a:off x="2141730" y="4679996"/>
                  <a:ext cx="396044" cy="45720"/>
                </a:xfrm>
                <a:prstGeom prst="rect">
                  <a:avLst/>
                </a:prstGeom>
                <a:solidFill>
                  <a:srgbClr val="002B52"/>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3" name="Rectangle 172"/>
                <p:cNvSpPr/>
                <p:nvPr/>
              </p:nvSpPr>
              <p:spPr>
                <a:xfrm>
                  <a:off x="2141730" y="4604291"/>
                  <a:ext cx="396044" cy="45720"/>
                </a:xfrm>
                <a:prstGeom prst="rect">
                  <a:avLst/>
                </a:prstGeom>
                <a:solidFill>
                  <a:srgbClr val="002B52"/>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6" name="Group 173"/>
              <p:cNvGrpSpPr/>
              <p:nvPr/>
            </p:nvGrpSpPr>
            <p:grpSpPr>
              <a:xfrm>
                <a:off x="4840155" y="3488511"/>
                <a:ext cx="480036" cy="512997"/>
                <a:chOff x="911353" y="1972879"/>
                <a:chExt cx="1131899" cy="1209623"/>
              </a:xfrm>
            </p:grpSpPr>
            <p:sp>
              <p:nvSpPr>
                <p:cNvPr id="175" name="Rectangle 9"/>
                <p:cNvSpPr/>
                <p:nvPr/>
              </p:nvSpPr>
              <p:spPr>
                <a:xfrm rot="13934994">
                  <a:off x="1237696" y="1944702"/>
                  <a:ext cx="479214" cy="1131899"/>
                </a:xfrm>
                <a:custGeom>
                  <a:avLst/>
                  <a:gdLst/>
                  <a:ahLst/>
                  <a:cxnLst/>
                  <a:rect l="l" t="t" r="r" b="b"/>
                  <a:pathLst>
                    <a:path w="360040" h="720080">
                      <a:moveTo>
                        <a:pt x="360040" y="0"/>
                      </a:moveTo>
                      <a:lnTo>
                        <a:pt x="360040" y="720080"/>
                      </a:lnTo>
                      <a:cubicBezTo>
                        <a:pt x="161195" y="720080"/>
                        <a:pt x="0" y="558885"/>
                        <a:pt x="0" y="360040"/>
                      </a:cubicBezTo>
                      <a:cubicBezTo>
                        <a:pt x="0" y="161195"/>
                        <a:pt x="161195" y="0"/>
                        <a:pt x="360040" y="0"/>
                      </a:cubicBezTo>
                      <a:close/>
                    </a:path>
                  </a:pathLst>
                </a:cu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6" name="Oval 175"/>
                <p:cNvSpPr/>
                <p:nvPr/>
              </p:nvSpPr>
              <p:spPr>
                <a:xfrm rot="19332814">
                  <a:off x="1015714" y="1988864"/>
                  <a:ext cx="127566" cy="115970"/>
                </a:xfrm>
                <a:prstGeom prst="ellipse">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7" name="Isosceles Triangle 176"/>
                <p:cNvSpPr/>
                <p:nvPr/>
              </p:nvSpPr>
              <p:spPr>
                <a:xfrm rot="19332814">
                  <a:off x="1059024" y="1972879"/>
                  <a:ext cx="195984" cy="347909"/>
                </a:xfrm>
                <a:prstGeom prst="triangle">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8" name="Freeform 177"/>
                <p:cNvSpPr/>
                <p:nvPr/>
              </p:nvSpPr>
              <p:spPr>
                <a:xfrm>
                  <a:off x="1087562" y="2745310"/>
                  <a:ext cx="839487" cy="437192"/>
                </a:xfrm>
                <a:custGeom>
                  <a:avLst/>
                  <a:gdLst>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71462 h 271462"/>
                    <a:gd name="connsiteX1" fmla="*/ 473869 w 473869"/>
                    <a:gd name="connsiteY1" fmla="*/ 271462 h 271462"/>
                    <a:gd name="connsiteX2" fmla="*/ 473869 w 473869"/>
                    <a:gd name="connsiteY2" fmla="*/ 147637 h 271462"/>
                    <a:gd name="connsiteX3" fmla="*/ 342900 w 473869"/>
                    <a:gd name="connsiteY3" fmla="*/ 0 h 271462"/>
                    <a:gd name="connsiteX4" fmla="*/ 188119 w 473869"/>
                    <a:gd name="connsiteY4" fmla="*/ 66675 h 271462"/>
                    <a:gd name="connsiteX5" fmla="*/ 92869 w 473869"/>
                    <a:gd name="connsiteY5" fmla="*/ 166687 h 271462"/>
                    <a:gd name="connsiteX6" fmla="*/ 0 w 473869"/>
                    <a:gd name="connsiteY6" fmla="*/ 166687 h 271462"/>
                    <a:gd name="connsiteX7" fmla="*/ 0 w 473869"/>
                    <a:gd name="connsiteY7" fmla="*/ 271462 h 271462"/>
                    <a:gd name="connsiteX0" fmla="*/ 0 w 473869"/>
                    <a:gd name="connsiteY0" fmla="*/ 271462 h 271462"/>
                    <a:gd name="connsiteX1" fmla="*/ 473869 w 473869"/>
                    <a:gd name="connsiteY1" fmla="*/ 271462 h 271462"/>
                    <a:gd name="connsiteX2" fmla="*/ 473869 w 473869"/>
                    <a:gd name="connsiteY2" fmla="*/ 147637 h 271462"/>
                    <a:gd name="connsiteX3" fmla="*/ 342900 w 473869"/>
                    <a:gd name="connsiteY3" fmla="*/ 0 h 271462"/>
                    <a:gd name="connsiteX4" fmla="*/ 188119 w 473869"/>
                    <a:gd name="connsiteY4" fmla="*/ 66675 h 271462"/>
                    <a:gd name="connsiteX5" fmla="*/ 92869 w 473869"/>
                    <a:gd name="connsiteY5" fmla="*/ 166687 h 271462"/>
                    <a:gd name="connsiteX6" fmla="*/ 0 w 473869"/>
                    <a:gd name="connsiteY6" fmla="*/ 166687 h 271462"/>
                    <a:gd name="connsiteX7" fmla="*/ 0 w 473869"/>
                    <a:gd name="connsiteY7" fmla="*/ 271462 h 27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869" h="271462">
                      <a:moveTo>
                        <a:pt x="0" y="271462"/>
                      </a:moveTo>
                      <a:lnTo>
                        <a:pt x="473869" y="271462"/>
                      </a:lnTo>
                      <a:lnTo>
                        <a:pt x="473869" y="147637"/>
                      </a:lnTo>
                      <a:lnTo>
                        <a:pt x="342900" y="0"/>
                      </a:lnTo>
                      <a:cubicBezTo>
                        <a:pt x="296069" y="27781"/>
                        <a:pt x="275432" y="55563"/>
                        <a:pt x="188119" y="66675"/>
                      </a:cubicBezTo>
                      <a:cubicBezTo>
                        <a:pt x="161131" y="135730"/>
                        <a:pt x="165101" y="152400"/>
                        <a:pt x="92869" y="166687"/>
                      </a:cubicBezTo>
                      <a:lnTo>
                        <a:pt x="0" y="166687"/>
                      </a:lnTo>
                      <a:lnTo>
                        <a:pt x="0" y="271462"/>
                      </a:lnTo>
                      <a:close/>
                    </a:path>
                  </a:pathLst>
                </a:cu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0" name="Group 178"/>
              <p:cNvGrpSpPr/>
              <p:nvPr/>
            </p:nvGrpSpPr>
            <p:grpSpPr>
              <a:xfrm>
                <a:off x="5487309" y="3488511"/>
                <a:ext cx="480036" cy="512997"/>
                <a:chOff x="911353" y="1972879"/>
                <a:chExt cx="1131899" cy="1209623"/>
              </a:xfrm>
            </p:grpSpPr>
            <p:sp>
              <p:nvSpPr>
                <p:cNvPr id="180" name="Rectangle 9"/>
                <p:cNvSpPr/>
                <p:nvPr/>
              </p:nvSpPr>
              <p:spPr>
                <a:xfrm rot="13934994">
                  <a:off x="1237696" y="1944702"/>
                  <a:ext cx="479214" cy="1131899"/>
                </a:xfrm>
                <a:custGeom>
                  <a:avLst/>
                  <a:gdLst/>
                  <a:ahLst/>
                  <a:cxnLst/>
                  <a:rect l="l" t="t" r="r" b="b"/>
                  <a:pathLst>
                    <a:path w="360040" h="720080">
                      <a:moveTo>
                        <a:pt x="360040" y="0"/>
                      </a:moveTo>
                      <a:lnTo>
                        <a:pt x="360040" y="720080"/>
                      </a:lnTo>
                      <a:cubicBezTo>
                        <a:pt x="161195" y="720080"/>
                        <a:pt x="0" y="558885"/>
                        <a:pt x="0" y="360040"/>
                      </a:cubicBezTo>
                      <a:cubicBezTo>
                        <a:pt x="0" y="161195"/>
                        <a:pt x="161195" y="0"/>
                        <a:pt x="360040" y="0"/>
                      </a:cubicBezTo>
                      <a:close/>
                    </a:path>
                  </a:pathLst>
                </a:cu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2" name="Oval 181"/>
                <p:cNvSpPr/>
                <p:nvPr/>
              </p:nvSpPr>
              <p:spPr>
                <a:xfrm rot="19332814">
                  <a:off x="1015714" y="1988864"/>
                  <a:ext cx="127566" cy="115970"/>
                </a:xfrm>
                <a:prstGeom prst="ellipse">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3" name="Isosceles Triangle 182"/>
                <p:cNvSpPr/>
                <p:nvPr/>
              </p:nvSpPr>
              <p:spPr>
                <a:xfrm rot="19332814">
                  <a:off x="1059024" y="1972879"/>
                  <a:ext cx="195984" cy="347909"/>
                </a:xfrm>
                <a:prstGeom prst="triangle">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4" name="Freeform 183"/>
                <p:cNvSpPr/>
                <p:nvPr/>
              </p:nvSpPr>
              <p:spPr>
                <a:xfrm>
                  <a:off x="1087562" y="2745310"/>
                  <a:ext cx="839487" cy="437192"/>
                </a:xfrm>
                <a:custGeom>
                  <a:avLst/>
                  <a:gdLst>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59556 h 259556"/>
                    <a:gd name="connsiteX1" fmla="*/ 473869 w 473869"/>
                    <a:gd name="connsiteY1" fmla="*/ 259556 h 259556"/>
                    <a:gd name="connsiteX2" fmla="*/ 473869 w 473869"/>
                    <a:gd name="connsiteY2" fmla="*/ 135731 h 259556"/>
                    <a:gd name="connsiteX3" fmla="*/ 342900 w 473869"/>
                    <a:gd name="connsiteY3" fmla="*/ 0 h 259556"/>
                    <a:gd name="connsiteX4" fmla="*/ 188119 w 473869"/>
                    <a:gd name="connsiteY4" fmla="*/ 54769 h 259556"/>
                    <a:gd name="connsiteX5" fmla="*/ 92869 w 473869"/>
                    <a:gd name="connsiteY5" fmla="*/ 154781 h 259556"/>
                    <a:gd name="connsiteX6" fmla="*/ 0 w 473869"/>
                    <a:gd name="connsiteY6" fmla="*/ 154781 h 259556"/>
                    <a:gd name="connsiteX7" fmla="*/ 0 w 473869"/>
                    <a:gd name="connsiteY7" fmla="*/ 259556 h 259556"/>
                    <a:gd name="connsiteX0" fmla="*/ 0 w 473869"/>
                    <a:gd name="connsiteY0" fmla="*/ 271462 h 271462"/>
                    <a:gd name="connsiteX1" fmla="*/ 473869 w 473869"/>
                    <a:gd name="connsiteY1" fmla="*/ 271462 h 271462"/>
                    <a:gd name="connsiteX2" fmla="*/ 473869 w 473869"/>
                    <a:gd name="connsiteY2" fmla="*/ 147637 h 271462"/>
                    <a:gd name="connsiteX3" fmla="*/ 342900 w 473869"/>
                    <a:gd name="connsiteY3" fmla="*/ 0 h 271462"/>
                    <a:gd name="connsiteX4" fmla="*/ 188119 w 473869"/>
                    <a:gd name="connsiteY4" fmla="*/ 66675 h 271462"/>
                    <a:gd name="connsiteX5" fmla="*/ 92869 w 473869"/>
                    <a:gd name="connsiteY5" fmla="*/ 166687 h 271462"/>
                    <a:gd name="connsiteX6" fmla="*/ 0 w 473869"/>
                    <a:gd name="connsiteY6" fmla="*/ 166687 h 271462"/>
                    <a:gd name="connsiteX7" fmla="*/ 0 w 473869"/>
                    <a:gd name="connsiteY7" fmla="*/ 271462 h 271462"/>
                    <a:gd name="connsiteX0" fmla="*/ 0 w 473869"/>
                    <a:gd name="connsiteY0" fmla="*/ 271462 h 271462"/>
                    <a:gd name="connsiteX1" fmla="*/ 473869 w 473869"/>
                    <a:gd name="connsiteY1" fmla="*/ 271462 h 271462"/>
                    <a:gd name="connsiteX2" fmla="*/ 473869 w 473869"/>
                    <a:gd name="connsiteY2" fmla="*/ 147637 h 271462"/>
                    <a:gd name="connsiteX3" fmla="*/ 342900 w 473869"/>
                    <a:gd name="connsiteY3" fmla="*/ 0 h 271462"/>
                    <a:gd name="connsiteX4" fmla="*/ 188119 w 473869"/>
                    <a:gd name="connsiteY4" fmla="*/ 66675 h 271462"/>
                    <a:gd name="connsiteX5" fmla="*/ 92869 w 473869"/>
                    <a:gd name="connsiteY5" fmla="*/ 166687 h 271462"/>
                    <a:gd name="connsiteX6" fmla="*/ 0 w 473869"/>
                    <a:gd name="connsiteY6" fmla="*/ 166687 h 271462"/>
                    <a:gd name="connsiteX7" fmla="*/ 0 w 473869"/>
                    <a:gd name="connsiteY7" fmla="*/ 271462 h 27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869" h="271462">
                      <a:moveTo>
                        <a:pt x="0" y="271462"/>
                      </a:moveTo>
                      <a:lnTo>
                        <a:pt x="473869" y="271462"/>
                      </a:lnTo>
                      <a:lnTo>
                        <a:pt x="473869" y="147637"/>
                      </a:lnTo>
                      <a:lnTo>
                        <a:pt x="342900" y="0"/>
                      </a:lnTo>
                      <a:cubicBezTo>
                        <a:pt x="296069" y="27781"/>
                        <a:pt x="275432" y="55563"/>
                        <a:pt x="188119" y="66675"/>
                      </a:cubicBezTo>
                      <a:cubicBezTo>
                        <a:pt x="161131" y="135730"/>
                        <a:pt x="165101" y="152400"/>
                        <a:pt x="92869" y="166687"/>
                      </a:cubicBezTo>
                      <a:lnTo>
                        <a:pt x="0" y="166687"/>
                      </a:lnTo>
                      <a:lnTo>
                        <a:pt x="0" y="271462"/>
                      </a:lnTo>
                      <a:close/>
                    </a:path>
                  </a:pathLst>
                </a:cu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21" name="Group 184"/>
            <p:cNvGrpSpPr/>
            <p:nvPr/>
          </p:nvGrpSpPr>
          <p:grpSpPr>
            <a:xfrm rot="1405054">
              <a:off x="4078357" y="2453869"/>
              <a:ext cx="716632" cy="110855"/>
              <a:chOff x="2907791" y="826892"/>
              <a:chExt cx="1396512" cy="216024"/>
            </a:xfrm>
          </p:grpSpPr>
          <p:sp>
            <p:nvSpPr>
              <p:cNvPr id="186" name="Oval 185"/>
              <p:cNvSpPr/>
              <p:nvPr/>
            </p:nvSpPr>
            <p:spPr>
              <a:xfrm>
                <a:off x="3498034" y="826892"/>
                <a:ext cx="216024" cy="216024"/>
              </a:xfrm>
              <a:prstGeom prst="ellipse">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7" name="Rounded Rectangle 186"/>
              <p:cNvSpPr/>
              <p:nvPr/>
            </p:nvSpPr>
            <p:spPr>
              <a:xfrm>
                <a:off x="2907791" y="836712"/>
                <a:ext cx="539341" cy="196385"/>
              </a:xfrm>
              <a:prstGeom prst="round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8" name="Rounded Rectangle 187"/>
              <p:cNvSpPr/>
              <p:nvPr/>
            </p:nvSpPr>
            <p:spPr>
              <a:xfrm>
                <a:off x="3764962" y="836712"/>
                <a:ext cx="539341" cy="196385"/>
              </a:xfrm>
              <a:prstGeom prst="roundRect">
                <a:avLst/>
              </a:prstGeom>
              <a:solidFill>
                <a:srgbClr val="002B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4930768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25"/>
                                        </p:tgtEl>
                                        <p:attrNameLst>
                                          <p:attrName>style.visibility</p:attrName>
                                        </p:attrNameLst>
                                      </p:cBhvr>
                                      <p:to>
                                        <p:strVal val="visible"/>
                                      </p:to>
                                    </p:set>
                                    <p:animEffect transition="in" filter="fade">
                                      <p:cBhvr>
                                        <p:cTn id="10" dur="500"/>
                                        <p:tgtEl>
                                          <p:spTgt spid="4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08188"/>
            <a:ext cx="8496300" cy="487007"/>
          </a:xfrm>
        </p:spPr>
        <p:txBody>
          <a:bodyPr/>
          <a:lstStyle/>
          <a:p>
            <a:r>
              <a:rPr lang="en-GB" dirty="0"/>
              <a:t>Fleet Xpress Coverage</a:t>
            </a:r>
          </a:p>
        </p:txBody>
      </p:sp>
      <p:pic>
        <p:nvPicPr>
          <p:cNvPr id="6" name="Picture 2"/>
          <p:cNvPicPr>
            <a:picLocks noGrp="1" noChangeAspect="1" noChangeArrowheads="1"/>
          </p:cNvPicPr>
          <p:nvPr>
            <p:ph sz="quarter" idx="15"/>
          </p:nvPr>
        </p:nvPicPr>
        <p:blipFill rotWithShape="1">
          <a:blip r:embed="rId2">
            <a:extLst>
              <a:ext uri="{28A0092B-C50C-407E-A947-70E740481C1C}">
                <a14:useLocalDpi xmlns:a14="http://schemas.microsoft.com/office/drawing/2010/main" val="0"/>
              </a:ext>
            </a:extLst>
          </a:blip>
          <a:srcRect b="3012"/>
          <a:stretch/>
        </p:blipFill>
        <p:spPr bwMode="auto">
          <a:xfrm>
            <a:off x="1257213" y="787987"/>
            <a:ext cx="6295982" cy="3987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669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490277"/>
            <a:ext cx="8496300" cy="487007"/>
          </a:xfrm>
        </p:spPr>
        <p:txBody>
          <a:bodyPr/>
          <a:lstStyle/>
          <a:p>
            <a:r>
              <a:rPr lang="en-GB" dirty="0"/>
              <a:t>Fleet Xpress Network Basics</a:t>
            </a:r>
          </a:p>
        </p:txBody>
      </p:sp>
      <p:sp>
        <p:nvSpPr>
          <p:cNvPr id="7" name="Content Placeholder 2"/>
          <p:cNvSpPr txBox="1">
            <a:spLocks/>
          </p:cNvSpPr>
          <p:nvPr/>
        </p:nvSpPr>
        <p:spPr>
          <a:xfrm>
            <a:off x="399007" y="1303559"/>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a:sym typeface="Lucida Grande" charset="0"/>
              </a:rPr>
              <a:t>Unique, spot beam design</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Global beam composed of 89 spot beams</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Frequency reuse ensures high capacity in </a:t>
            </a:r>
            <a:br>
              <a:rPr lang="en-US" sz="1200" dirty="0">
                <a:sym typeface="Lucida Grande" charset="0"/>
              </a:rPr>
            </a:br>
            <a:r>
              <a:rPr lang="en-US" sz="1200" dirty="0">
                <a:sym typeface="Lucida Grande" charset="0"/>
              </a:rPr>
              <a:t>each individual spot beam</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Seamless switch between spot beams</a:t>
            </a:r>
          </a:p>
          <a:p>
            <a:pPr marL="236538" lvl="1" indent="-236538" fontAlgn="t">
              <a:lnSpc>
                <a:spcPct val="100000"/>
              </a:lnSpc>
              <a:spcBef>
                <a:spcPts val="0"/>
              </a:spcBef>
              <a:spcAft>
                <a:spcPts val="300"/>
              </a:spcAft>
              <a:buClr>
                <a:schemeClr val="tx1"/>
              </a:buClr>
              <a:buFont typeface="Tahoma" panose="020B0604030504040204" pitchFamily="34" charset="0"/>
              <a:buChar char="˃"/>
            </a:pPr>
            <a:endParaRPr lang="en-US" sz="1200" dirty="0">
              <a:sym typeface="Lucida Grande" charset="0"/>
            </a:endParaRPr>
          </a:p>
        </p:txBody>
      </p:sp>
      <p:sp>
        <p:nvSpPr>
          <p:cNvPr id="8" name="Content Placeholder 2"/>
          <p:cNvSpPr txBox="1">
            <a:spLocks/>
          </p:cNvSpPr>
          <p:nvPr/>
        </p:nvSpPr>
        <p:spPr>
          <a:xfrm>
            <a:off x="399007" y="2579909"/>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a:sym typeface="Lucida Grande" charset="0"/>
              </a:rPr>
              <a:t>Dynamic Network Management</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Bandwidth Sharing Capability</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Load balancing between beam pairs</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Additional steerable beams for additional </a:t>
            </a:r>
            <a:br>
              <a:rPr lang="en-US" sz="1200" dirty="0">
                <a:sym typeface="Lucida Grande" charset="0"/>
              </a:rPr>
            </a:br>
            <a:r>
              <a:rPr lang="en-US" sz="1200" dirty="0">
                <a:sym typeface="Lucida Grande" charset="0"/>
              </a:rPr>
              <a:t>capacity in high traffic areas</a:t>
            </a:r>
          </a:p>
          <a:p>
            <a:pPr marL="236538" lvl="1" indent="-236538" fontAlgn="t">
              <a:lnSpc>
                <a:spcPct val="100000"/>
              </a:lnSpc>
              <a:spcBef>
                <a:spcPts val="0"/>
              </a:spcBef>
              <a:spcAft>
                <a:spcPts val="300"/>
              </a:spcAft>
              <a:buClr>
                <a:schemeClr val="tx1"/>
              </a:buClr>
              <a:buFont typeface="Tahoma" panose="020B0604030504040204" pitchFamily="34" charset="0"/>
              <a:buChar char="˃"/>
            </a:pPr>
            <a:endParaRPr lang="en-US" sz="1200" dirty="0">
              <a:sym typeface="Lucida Grande" charset="0"/>
            </a:endParaRPr>
          </a:p>
        </p:txBody>
      </p:sp>
      <p:pic>
        <p:nvPicPr>
          <p:cNvPr id="10" name="Picture 2"/>
          <p:cNvPicPr>
            <a:picLocks noChangeAspect="1" noChangeArrowheads="1"/>
          </p:cNvPicPr>
          <p:nvPr/>
        </p:nvPicPr>
        <p:blipFill>
          <a:blip r:embed="rId2" cstate="print"/>
          <a:srcRect/>
          <a:stretch>
            <a:fillRect/>
          </a:stretch>
        </p:blipFill>
        <p:spPr bwMode="auto">
          <a:xfrm>
            <a:off x="5765800" y="1303559"/>
            <a:ext cx="2101850" cy="3499555"/>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807799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08188"/>
            <a:ext cx="8496300" cy="552213"/>
          </a:xfrm>
        </p:spPr>
        <p:txBody>
          <a:bodyPr/>
          <a:lstStyle/>
          <a:p>
            <a:r>
              <a:rPr lang="en-GB" dirty="0"/>
              <a:t>Fleet Xpress Subscriptions</a:t>
            </a:r>
          </a:p>
        </p:txBody>
      </p:sp>
      <p:sp>
        <p:nvSpPr>
          <p:cNvPr id="27" name="Content Placeholder 2"/>
          <p:cNvSpPr txBox="1">
            <a:spLocks/>
          </p:cNvSpPr>
          <p:nvPr/>
        </p:nvSpPr>
        <p:spPr>
          <a:xfrm>
            <a:off x="399007" y="1303559"/>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a:sym typeface="Lucida Grande" charset="0"/>
              </a:rPr>
              <a:t>Bandwidth elements</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Customer bandwidth for business and crew use</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Voice as separate pipe </a:t>
            </a:r>
          </a:p>
          <a:p>
            <a:pPr marL="471488" lvl="2" indent="-236538" fontAlgn="t">
              <a:lnSpc>
                <a:spcPct val="100000"/>
              </a:lnSpc>
              <a:spcBef>
                <a:spcPts val="0"/>
              </a:spcBef>
              <a:spcAft>
                <a:spcPts val="300"/>
              </a:spcAft>
              <a:buClr>
                <a:schemeClr val="tx1"/>
              </a:buClr>
            </a:pPr>
            <a:r>
              <a:rPr lang="en-US" sz="1200" dirty="0">
                <a:sym typeface="Lucida Grande" charset="0"/>
              </a:rPr>
              <a:t>Does not take away from business and crew</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Certified Application Partner (CAP) applications</a:t>
            </a:r>
          </a:p>
        </p:txBody>
      </p:sp>
      <p:sp>
        <p:nvSpPr>
          <p:cNvPr id="6" name="Text Placeholder 11"/>
          <p:cNvSpPr>
            <a:spLocks noGrp="1"/>
          </p:cNvSpPr>
          <p:nvPr>
            <p:ph type="body" sz="quarter" idx="13"/>
          </p:nvPr>
        </p:nvSpPr>
        <p:spPr>
          <a:xfrm>
            <a:off x="352205" y="757114"/>
            <a:ext cx="8496299" cy="552923"/>
          </a:xfrm>
        </p:spPr>
        <p:txBody>
          <a:bodyPr/>
          <a:lstStyle/>
          <a:p>
            <a:pPr lvl="1"/>
            <a:r>
              <a:rPr lang="en-GB" dirty="0">
                <a:solidFill>
                  <a:schemeClr val="bg2"/>
                </a:solidFill>
              </a:rPr>
              <a:t>Revolutionary satellite network design allows for flexible bandwidth management</a:t>
            </a:r>
          </a:p>
        </p:txBody>
      </p:sp>
      <p:sp>
        <p:nvSpPr>
          <p:cNvPr id="8" name="Content Placeholder 2"/>
          <p:cNvSpPr txBox="1">
            <a:spLocks/>
          </p:cNvSpPr>
          <p:nvPr/>
        </p:nvSpPr>
        <p:spPr>
          <a:xfrm>
            <a:off x="399007" y="2707344"/>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a:sym typeface="Lucida Grande" charset="0"/>
              </a:rPr>
              <a:t>Support &amp; Redundancy Elements</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Site management and support for service assurance</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err="1">
                <a:sym typeface="Lucida Grande" charset="0"/>
              </a:rPr>
              <a:t>FleetBroadband</a:t>
            </a:r>
            <a:r>
              <a:rPr lang="en-US" sz="1200" dirty="0">
                <a:sym typeface="Lucida Grande" charset="0"/>
              </a:rPr>
              <a:t> back-up</a:t>
            </a:r>
          </a:p>
          <a:p>
            <a:pPr marL="471488" lvl="2" indent="-236538" fontAlgn="t">
              <a:lnSpc>
                <a:spcPct val="100000"/>
              </a:lnSpc>
              <a:spcBef>
                <a:spcPts val="0"/>
              </a:spcBef>
              <a:spcAft>
                <a:spcPts val="300"/>
              </a:spcAft>
              <a:buClr>
                <a:schemeClr val="tx1"/>
              </a:buClr>
            </a:pPr>
            <a:r>
              <a:rPr lang="en-US" sz="1200" dirty="0">
                <a:sym typeface="Lucida Grande" charset="0"/>
              </a:rPr>
              <a:t>Includes seamless backup for voice traffic</a:t>
            </a:r>
          </a:p>
        </p:txBody>
      </p:sp>
      <p:pic>
        <p:nvPicPr>
          <p:cNvPr id="3" name="Picture 2"/>
          <p:cNvPicPr>
            <a:picLocks noChangeAspect="1"/>
          </p:cNvPicPr>
          <p:nvPr/>
        </p:nvPicPr>
        <p:blipFill>
          <a:blip r:embed="rId2"/>
          <a:stretch>
            <a:fillRect/>
          </a:stretch>
        </p:blipFill>
        <p:spPr>
          <a:xfrm>
            <a:off x="4920394" y="1793176"/>
            <a:ext cx="4723199" cy="2766299"/>
          </a:xfrm>
          <a:prstGeom prst="rect">
            <a:avLst/>
          </a:prstGeom>
        </p:spPr>
      </p:pic>
    </p:spTree>
    <p:extLst>
      <p:ext uri="{BB962C8B-B14F-4D97-AF65-F5344CB8AC3E}">
        <p14:creationId xmlns:p14="http://schemas.microsoft.com/office/powerpoint/2010/main" val="172619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p:cNvGrpSpPr/>
          <p:nvPr/>
        </p:nvGrpSpPr>
        <p:grpSpPr>
          <a:xfrm>
            <a:off x="628094" y="946903"/>
            <a:ext cx="7848600" cy="3543300"/>
            <a:chOff x="618139" y="1268920"/>
            <a:chExt cx="7848600" cy="4724400"/>
          </a:xfrm>
        </p:grpSpPr>
        <p:sp>
          <p:nvSpPr>
            <p:cNvPr id="38" name="Oval 37"/>
            <p:cNvSpPr/>
            <p:nvPr/>
          </p:nvSpPr>
          <p:spPr>
            <a:xfrm>
              <a:off x="618139" y="1268920"/>
              <a:ext cx="7848600" cy="472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9" name="TextBox 38"/>
            <p:cNvSpPr txBox="1"/>
            <p:nvPr/>
          </p:nvSpPr>
          <p:spPr>
            <a:xfrm>
              <a:off x="2819400" y="1487269"/>
              <a:ext cx="3634574" cy="779700"/>
            </a:xfrm>
            <a:prstGeom prst="rect">
              <a:avLst/>
            </a:prstGeom>
            <a:noFill/>
          </p:spPr>
          <p:txBody>
            <a:bodyPr wrap="square" rtlCol="0">
              <a:spAutoFit/>
            </a:bodyPr>
            <a:lstStyle/>
            <a:p>
              <a:pPr algn="ctr"/>
              <a:r>
                <a:rPr lang="en-US" b="1" dirty="0" smtClean="0">
                  <a:solidFill>
                    <a:schemeClr val="bg1"/>
                  </a:solidFill>
                </a:rPr>
                <a:t>Entire GX Bandwidth Capacity</a:t>
              </a:r>
            </a:p>
            <a:p>
              <a:pPr algn="ctr"/>
              <a:endParaRPr lang="en-US" sz="1400" i="1" dirty="0">
                <a:solidFill>
                  <a:schemeClr val="bg1"/>
                </a:solidFill>
              </a:endParaRPr>
            </a:p>
          </p:txBody>
        </p:sp>
      </p:grpSp>
      <p:sp>
        <p:nvSpPr>
          <p:cNvPr id="6" name="Title 5"/>
          <p:cNvSpPr>
            <a:spLocks noGrp="1"/>
          </p:cNvSpPr>
          <p:nvPr>
            <p:ph type="title"/>
          </p:nvPr>
        </p:nvSpPr>
        <p:spPr/>
        <p:txBody>
          <a:bodyPr/>
          <a:lstStyle/>
          <a:p>
            <a:r>
              <a:rPr lang="en-GB" sz="2800" dirty="0" smtClean="0"/>
              <a:t>Flexible Real-Time Bandwidth Control</a:t>
            </a:r>
            <a:endParaRPr lang="en-GB" sz="2800" dirty="0"/>
          </a:p>
        </p:txBody>
      </p:sp>
      <p:pic>
        <p:nvPicPr>
          <p:cNvPr id="9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8667" y="681540"/>
            <a:ext cx="5657578" cy="4288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 name="Rectangle 90"/>
          <p:cNvSpPr/>
          <p:nvPr/>
        </p:nvSpPr>
        <p:spPr bwMode="auto">
          <a:xfrm>
            <a:off x="4139952" y="1870926"/>
            <a:ext cx="4644840" cy="432048"/>
          </a:xfrm>
          <a:prstGeom prst="rect">
            <a:avLst/>
          </a:prstGeom>
          <a:solidFill>
            <a:srgbClr val="002060"/>
          </a:solidFill>
          <a:ln>
            <a:noFill/>
          </a:ln>
          <a:effectLst>
            <a:outerShdw blurRad="127000" algn="ctr" rotWithShape="0">
              <a:schemeClr val="bg2">
                <a:alpha val="50000"/>
              </a:schemeClr>
            </a:outerShdw>
          </a:effectLst>
          <a:extLst/>
        </p:spPr>
        <p:txBody>
          <a:bodyPr lIns="0" tIns="0" rIns="0" bIns="0" rtlCol="0" anchor="ctr"/>
          <a:lstStyle/>
          <a:p>
            <a:pPr algn="ctr"/>
            <a:endParaRPr lang="en-US"/>
          </a:p>
        </p:txBody>
      </p:sp>
      <p:sp>
        <p:nvSpPr>
          <p:cNvPr id="92" name="Rectangle 91"/>
          <p:cNvSpPr/>
          <p:nvPr/>
        </p:nvSpPr>
        <p:spPr bwMode="auto">
          <a:xfrm>
            <a:off x="4139953" y="2282713"/>
            <a:ext cx="4644839" cy="2071235"/>
          </a:xfrm>
          <a:prstGeom prst="rect">
            <a:avLst/>
          </a:prstGeom>
          <a:solidFill>
            <a:schemeClr val="bg1"/>
          </a:solidFill>
          <a:ln>
            <a:solidFill>
              <a:schemeClr val="tx2"/>
            </a:solidFill>
          </a:ln>
          <a:effectLst>
            <a:outerShdw blurRad="127000" algn="ctr" rotWithShape="0">
              <a:schemeClr val="bg2">
                <a:alpha val="50000"/>
              </a:schemeClr>
            </a:outerShdw>
          </a:effectLst>
          <a:extLst/>
        </p:spPr>
        <p:txBody>
          <a:bodyPr lIns="0" tIns="0" rIns="0" bIns="0" rtlCol="0" anchor="ctr"/>
          <a:lstStyle/>
          <a:p>
            <a:pPr algn="ctr"/>
            <a:endParaRPr lang="en-US" sz="1400"/>
          </a:p>
        </p:txBody>
      </p:sp>
      <p:sp>
        <p:nvSpPr>
          <p:cNvPr id="93" name="Content Placeholder 2"/>
          <p:cNvSpPr>
            <a:spLocks noGrp="1"/>
          </p:cNvSpPr>
          <p:nvPr>
            <p:ph idx="1"/>
          </p:nvPr>
        </p:nvSpPr>
        <p:spPr>
          <a:xfrm>
            <a:off x="4283968" y="2386430"/>
            <a:ext cx="4500824" cy="1890210"/>
          </a:xfrm>
        </p:spPr>
        <p:txBody>
          <a:bodyPr>
            <a:normAutofit/>
          </a:bodyPr>
          <a:lstStyle/>
          <a:p>
            <a:r>
              <a:rPr lang="en-US" sz="1600" dirty="0" smtClean="0">
                <a:latin typeface="Arial" pitchFamily="34" charset="0"/>
                <a:cs typeface="Arial" pitchFamily="34" charset="0"/>
              </a:rPr>
              <a:t>Certain Apps may require additional bandwidth</a:t>
            </a:r>
          </a:p>
          <a:p>
            <a:pPr marL="520700" lvl="2" indent="-285750">
              <a:buFont typeface="Arial" panose="020B0604020202020204" pitchFamily="34" charset="0"/>
              <a:buChar char="•"/>
            </a:pPr>
            <a:r>
              <a:rPr lang="en-US" sz="1400" dirty="0" smtClean="0">
                <a:latin typeface="Arial" pitchFamily="34" charset="0"/>
                <a:cs typeface="Arial" pitchFamily="34" charset="0"/>
              </a:rPr>
              <a:t>Short term, high volume data needs</a:t>
            </a:r>
          </a:p>
          <a:p>
            <a:pPr marL="520700" lvl="2" indent="-285750">
              <a:buFont typeface="Arial" panose="020B0604020202020204" pitchFamily="34" charset="0"/>
              <a:buChar char="•"/>
            </a:pPr>
            <a:r>
              <a:rPr lang="en-US" sz="1400" dirty="0" smtClean="0">
                <a:latin typeface="Arial" pitchFamily="34" charset="0"/>
                <a:cs typeface="Arial" pitchFamily="34" charset="0"/>
              </a:rPr>
              <a:t>Customer does not want business traffic negatively impacted</a:t>
            </a:r>
          </a:p>
          <a:p>
            <a:pPr marL="520700" lvl="2" indent="-285750">
              <a:buFont typeface="Arial" panose="020B0604020202020204" pitchFamily="34" charset="0"/>
              <a:buChar char="•"/>
            </a:pPr>
            <a:r>
              <a:rPr lang="en-US" sz="1400" dirty="0" smtClean="0">
                <a:latin typeface="Arial" pitchFamily="34" charset="0"/>
                <a:cs typeface="Arial" pitchFamily="34" charset="0"/>
              </a:rPr>
              <a:t>Prepaid Applications, when the crew </a:t>
            </a:r>
            <a:br>
              <a:rPr lang="en-US" sz="1400" dirty="0" smtClean="0">
                <a:latin typeface="Arial" pitchFamily="34" charset="0"/>
                <a:cs typeface="Arial" pitchFamily="34" charset="0"/>
              </a:rPr>
            </a:br>
            <a:r>
              <a:rPr lang="en-US" sz="1400" dirty="0" smtClean="0">
                <a:latin typeface="Arial" pitchFamily="34" charset="0"/>
                <a:cs typeface="Arial" pitchFamily="34" charset="0"/>
              </a:rPr>
              <a:t>is paying for airtime directly</a:t>
            </a:r>
            <a:endParaRPr lang="en-US" sz="1400" dirty="0">
              <a:latin typeface="Arial" pitchFamily="34" charset="0"/>
              <a:cs typeface="Arial" pitchFamily="34" charset="0"/>
            </a:endParaRPr>
          </a:p>
          <a:p>
            <a:endParaRPr lang="en-GB" sz="2000" dirty="0" smtClean="0">
              <a:latin typeface="Arial" pitchFamily="34" charset="0"/>
              <a:cs typeface="Arial" pitchFamily="34" charset="0"/>
            </a:endParaRPr>
          </a:p>
        </p:txBody>
      </p:sp>
      <p:sp>
        <p:nvSpPr>
          <p:cNvPr id="94" name="Rectangle 93"/>
          <p:cNvSpPr/>
          <p:nvPr/>
        </p:nvSpPr>
        <p:spPr>
          <a:xfrm>
            <a:off x="4172478" y="1950977"/>
            <a:ext cx="4556184" cy="424732"/>
          </a:xfrm>
          <a:prstGeom prst="rect">
            <a:avLst/>
          </a:prstGeom>
        </p:spPr>
        <p:txBody>
          <a:bodyPr wrap="none">
            <a:spAutoFit/>
          </a:bodyPr>
          <a:lstStyle/>
          <a:p>
            <a:pPr lvl="0" algn="ctr" defTabSz="711200">
              <a:lnSpc>
                <a:spcPct val="90000"/>
              </a:lnSpc>
              <a:spcBef>
                <a:spcPct val="0"/>
              </a:spcBef>
              <a:spcAft>
                <a:spcPct val="35000"/>
              </a:spcAft>
            </a:pPr>
            <a:r>
              <a:rPr lang="en-US" sz="2400" b="1" dirty="0" smtClean="0">
                <a:solidFill>
                  <a:schemeClr val="bg1"/>
                </a:solidFill>
                <a:latin typeface="Calibri" pitchFamily="34" charset="0"/>
              </a:rPr>
              <a:t>GX Dynamic Bandwidth Allocation</a:t>
            </a:r>
            <a:endParaRPr lang="en-US" sz="2400" b="1" dirty="0">
              <a:solidFill>
                <a:schemeClr val="bg1"/>
              </a:solidFill>
              <a:latin typeface="Calibri" pitchFamily="34" charset="0"/>
            </a:endParaRPr>
          </a:p>
        </p:txBody>
      </p:sp>
    </p:spTree>
    <p:extLst>
      <p:ext uri="{BB962C8B-B14F-4D97-AF65-F5344CB8AC3E}">
        <p14:creationId xmlns:p14="http://schemas.microsoft.com/office/powerpoint/2010/main" val="16739460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44444E-6 -4.35808E-6 L -0.24618 -4.35808E-6 " pathEditMode="relative" rAng="0" ptsTypes="AA">
                                      <p:cBhvr>
                                        <p:cTn id="6" dur="2000" fill="hold"/>
                                        <p:tgtEl>
                                          <p:spTgt spid="90"/>
                                        </p:tgtEl>
                                        <p:attrNameLst>
                                          <p:attrName>ppt_x</p:attrName>
                                          <p:attrName>ppt_y</p:attrName>
                                        </p:attrNameLst>
                                      </p:cBhvr>
                                      <p:rCtr x="-12309" y="0"/>
                                    </p:animMotion>
                                  </p:childTnLst>
                                </p:cTn>
                              </p:par>
                              <p:par>
                                <p:cTn id="7" presetID="6" presetClass="emph" presetSubtype="0" fill="hold" nodeType="withEffect">
                                  <p:stCondLst>
                                    <p:cond delay="0"/>
                                  </p:stCondLst>
                                  <p:childTnLst>
                                    <p:animScale>
                                      <p:cBhvr>
                                        <p:cTn id="8" dur="2000" fill="hold"/>
                                        <p:tgtEl>
                                          <p:spTgt spid="90"/>
                                        </p:tgtEl>
                                      </p:cBhvr>
                                      <p:by x="50000" y="50000"/>
                                    </p:animScale>
                                  </p:childTnLst>
                                </p:cTn>
                              </p:par>
                              <p:par>
                                <p:cTn id="9" presetID="10"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2000"/>
                                        <p:tgtEl>
                                          <p:spTgt spid="3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1"/>
                                        </p:tgtEl>
                                        <p:attrNameLst>
                                          <p:attrName>style.visibility</p:attrName>
                                        </p:attrNameLst>
                                      </p:cBhvr>
                                      <p:to>
                                        <p:strVal val="visible"/>
                                      </p:to>
                                    </p:set>
                                    <p:animEffect transition="in" filter="fade">
                                      <p:cBhvr>
                                        <p:cTn id="16" dur="500"/>
                                        <p:tgtEl>
                                          <p:spTgt spid="9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2"/>
                                        </p:tgtEl>
                                        <p:attrNameLst>
                                          <p:attrName>style.visibility</p:attrName>
                                        </p:attrNameLst>
                                      </p:cBhvr>
                                      <p:to>
                                        <p:strVal val="visible"/>
                                      </p:to>
                                    </p:set>
                                    <p:animEffect transition="in" filter="fade">
                                      <p:cBhvr>
                                        <p:cTn id="19" dur="500"/>
                                        <p:tgtEl>
                                          <p:spTgt spid="9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3">
                                            <p:txEl>
                                              <p:pRg st="0" end="0"/>
                                            </p:txEl>
                                          </p:spTgt>
                                        </p:tgtEl>
                                        <p:attrNameLst>
                                          <p:attrName>style.visibility</p:attrName>
                                        </p:attrNameLst>
                                      </p:cBhvr>
                                      <p:to>
                                        <p:strVal val="visible"/>
                                      </p:to>
                                    </p:set>
                                    <p:animEffect transition="in" filter="fade">
                                      <p:cBhvr>
                                        <p:cTn id="22" dur="500"/>
                                        <p:tgtEl>
                                          <p:spTgt spid="93">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3">
                                            <p:txEl>
                                              <p:pRg st="1" end="1"/>
                                            </p:txEl>
                                          </p:spTgt>
                                        </p:tgtEl>
                                        <p:attrNameLst>
                                          <p:attrName>style.visibility</p:attrName>
                                        </p:attrNameLst>
                                      </p:cBhvr>
                                      <p:to>
                                        <p:strVal val="visible"/>
                                      </p:to>
                                    </p:set>
                                    <p:animEffect transition="in" filter="fade">
                                      <p:cBhvr>
                                        <p:cTn id="25" dur="500"/>
                                        <p:tgtEl>
                                          <p:spTgt spid="93">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3">
                                            <p:txEl>
                                              <p:pRg st="2" end="2"/>
                                            </p:txEl>
                                          </p:spTgt>
                                        </p:tgtEl>
                                        <p:attrNameLst>
                                          <p:attrName>style.visibility</p:attrName>
                                        </p:attrNameLst>
                                      </p:cBhvr>
                                      <p:to>
                                        <p:strVal val="visible"/>
                                      </p:to>
                                    </p:set>
                                    <p:animEffect transition="in" filter="fade">
                                      <p:cBhvr>
                                        <p:cTn id="28" dur="500"/>
                                        <p:tgtEl>
                                          <p:spTgt spid="93">
                                            <p:txEl>
                                              <p:pRg st="2" end="2"/>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3">
                                            <p:txEl>
                                              <p:pRg st="3" end="3"/>
                                            </p:txEl>
                                          </p:spTgt>
                                        </p:tgtEl>
                                        <p:attrNameLst>
                                          <p:attrName>style.visibility</p:attrName>
                                        </p:attrNameLst>
                                      </p:cBhvr>
                                      <p:to>
                                        <p:strVal val="visible"/>
                                      </p:to>
                                    </p:set>
                                    <p:animEffect transition="in" filter="fade">
                                      <p:cBhvr>
                                        <p:cTn id="31" dur="500"/>
                                        <p:tgtEl>
                                          <p:spTgt spid="93">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4"/>
                                        </p:tgtEl>
                                        <p:attrNameLst>
                                          <p:attrName>style.visibility</p:attrName>
                                        </p:attrNameLst>
                                      </p:cBhvr>
                                      <p:to>
                                        <p:strVal val="visible"/>
                                      </p:to>
                                    </p:set>
                                    <p:animEffect transition="in" filter="fade">
                                      <p:cBhvr>
                                        <p:cTn id="34"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2" grpId="0" animBg="1"/>
      <p:bldP spid="93" grpId="0" build="p"/>
      <p:bldP spid="9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sz="2800" dirty="0" smtClean="0"/>
              <a:t>Flexible Real-Time Bandwidth Control</a:t>
            </a:r>
            <a:endParaRPr lang="en-GB" sz="2800" dirty="0"/>
          </a:p>
        </p:txBody>
      </p:sp>
      <p:grpSp>
        <p:nvGrpSpPr>
          <p:cNvPr id="37" name="Group 36"/>
          <p:cNvGrpSpPr/>
          <p:nvPr/>
        </p:nvGrpSpPr>
        <p:grpSpPr>
          <a:xfrm>
            <a:off x="628094" y="946903"/>
            <a:ext cx="7848600" cy="3543300"/>
            <a:chOff x="618139" y="1268920"/>
            <a:chExt cx="7848600" cy="4724400"/>
          </a:xfrm>
        </p:grpSpPr>
        <p:sp>
          <p:nvSpPr>
            <p:cNvPr id="38" name="Oval 37"/>
            <p:cNvSpPr/>
            <p:nvPr/>
          </p:nvSpPr>
          <p:spPr>
            <a:xfrm>
              <a:off x="618139" y="1268920"/>
              <a:ext cx="7848600" cy="472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9" name="TextBox 38"/>
            <p:cNvSpPr txBox="1"/>
            <p:nvPr/>
          </p:nvSpPr>
          <p:spPr>
            <a:xfrm>
              <a:off x="2819400" y="1487269"/>
              <a:ext cx="3634574" cy="492443"/>
            </a:xfrm>
            <a:prstGeom prst="rect">
              <a:avLst/>
            </a:prstGeom>
            <a:noFill/>
          </p:spPr>
          <p:txBody>
            <a:bodyPr wrap="square" rtlCol="0">
              <a:spAutoFit/>
            </a:bodyPr>
            <a:lstStyle/>
            <a:p>
              <a:pPr algn="ctr"/>
              <a:r>
                <a:rPr lang="en-US" b="1" dirty="0" smtClean="0">
                  <a:solidFill>
                    <a:schemeClr val="bg1"/>
                  </a:solidFill>
                </a:rPr>
                <a:t>Entire GX Bandwidth Capacity</a:t>
              </a:r>
            </a:p>
          </p:txBody>
        </p:sp>
      </p:grpSp>
      <p:pic>
        <p:nvPicPr>
          <p:cNvPr id="2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713" y="1754124"/>
            <a:ext cx="2828789" cy="2144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Rectangle 28"/>
          <p:cNvSpPr/>
          <p:nvPr/>
        </p:nvSpPr>
        <p:spPr bwMode="auto">
          <a:xfrm>
            <a:off x="4139952" y="3577918"/>
            <a:ext cx="4644840" cy="432048"/>
          </a:xfrm>
          <a:prstGeom prst="rect">
            <a:avLst/>
          </a:prstGeom>
          <a:solidFill>
            <a:srgbClr val="002060"/>
          </a:solidFill>
          <a:ln>
            <a:noFill/>
          </a:ln>
          <a:effectLst>
            <a:outerShdw blurRad="127000" algn="ctr" rotWithShape="0">
              <a:schemeClr val="bg2">
                <a:alpha val="50000"/>
              </a:schemeClr>
            </a:outerShdw>
          </a:effectLst>
          <a:extLst/>
        </p:spPr>
        <p:txBody>
          <a:bodyPr lIns="0" tIns="0" rIns="0" bIns="0" rtlCol="0" anchor="ctr"/>
          <a:lstStyle/>
          <a:p>
            <a:pPr algn="ctr"/>
            <a:endParaRPr lang="en-US"/>
          </a:p>
        </p:txBody>
      </p:sp>
      <p:sp>
        <p:nvSpPr>
          <p:cNvPr id="30" name="Rectangle 29"/>
          <p:cNvSpPr/>
          <p:nvPr/>
        </p:nvSpPr>
        <p:spPr bwMode="auto">
          <a:xfrm>
            <a:off x="4139953" y="3989705"/>
            <a:ext cx="4644839" cy="1035617"/>
          </a:xfrm>
          <a:prstGeom prst="rect">
            <a:avLst/>
          </a:prstGeom>
          <a:solidFill>
            <a:schemeClr val="bg1"/>
          </a:solidFill>
          <a:ln>
            <a:solidFill>
              <a:schemeClr val="tx2"/>
            </a:solidFill>
          </a:ln>
          <a:effectLst>
            <a:outerShdw blurRad="127000" algn="ctr" rotWithShape="0">
              <a:schemeClr val="bg2">
                <a:alpha val="50000"/>
              </a:schemeClr>
            </a:outerShdw>
          </a:effectLst>
          <a:extLst/>
        </p:spPr>
        <p:txBody>
          <a:bodyPr lIns="0" tIns="0" rIns="0" bIns="0" rtlCol="0" anchor="ctr"/>
          <a:lstStyle/>
          <a:p>
            <a:pPr algn="ctr"/>
            <a:endParaRPr lang="en-US" sz="1400"/>
          </a:p>
        </p:txBody>
      </p:sp>
      <p:sp>
        <p:nvSpPr>
          <p:cNvPr id="31" name="Content Placeholder 2"/>
          <p:cNvSpPr>
            <a:spLocks noGrp="1"/>
          </p:cNvSpPr>
          <p:nvPr>
            <p:ph idx="1"/>
          </p:nvPr>
        </p:nvSpPr>
        <p:spPr>
          <a:xfrm>
            <a:off x="4283968" y="4083918"/>
            <a:ext cx="4500824" cy="216024"/>
          </a:xfrm>
        </p:spPr>
        <p:txBody>
          <a:bodyPr>
            <a:normAutofit fontScale="92500" lnSpcReduction="10000"/>
          </a:bodyPr>
          <a:lstStyle/>
          <a:p>
            <a:r>
              <a:rPr lang="en-US" sz="1600" dirty="0" smtClean="0">
                <a:latin typeface="Arial" pitchFamily="34" charset="0"/>
                <a:cs typeface="Arial" pitchFamily="34" charset="0"/>
              </a:rPr>
              <a:t>Uses API to open additional bandwidth</a:t>
            </a:r>
          </a:p>
        </p:txBody>
      </p:sp>
      <p:sp>
        <p:nvSpPr>
          <p:cNvPr id="32" name="Rectangle 31"/>
          <p:cNvSpPr/>
          <p:nvPr/>
        </p:nvSpPr>
        <p:spPr>
          <a:xfrm>
            <a:off x="4183720" y="3657969"/>
            <a:ext cx="4414991" cy="424732"/>
          </a:xfrm>
          <a:prstGeom prst="rect">
            <a:avLst/>
          </a:prstGeom>
        </p:spPr>
        <p:txBody>
          <a:bodyPr wrap="none">
            <a:spAutoFit/>
          </a:bodyPr>
          <a:lstStyle/>
          <a:p>
            <a:pPr lvl="0" algn="ctr" defTabSz="711200">
              <a:lnSpc>
                <a:spcPct val="90000"/>
              </a:lnSpc>
              <a:spcBef>
                <a:spcPct val="0"/>
              </a:spcBef>
              <a:spcAft>
                <a:spcPct val="35000"/>
              </a:spcAft>
            </a:pPr>
            <a:r>
              <a:rPr lang="en-US" sz="2400" b="1" dirty="0" smtClean="0">
                <a:solidFill>
                  <a:schemeClr val="bg1"/>
                </a:solidFill>
                <a:latin typeface="Calibri" pitchFamily="34" charset="0"/>
              </a:rPr>
              <a:t>Application control of Bandwidth</a:t>
            </a:r>
            <a:endParaRPr lang="en-US" sz="2400" b="1" dirty="0">
              <a:solidFill>
                <a:schemeClr val="bg1"/>
              </a:solidFill>
              <a:latin typeface="Calibri" pitchFamily="34" charset="0"/>
            </a:endParaRPr>
          </a:p>
        </p:txBody>
      </p:sp>
      <p:sp>
        <p:nvSpPr>
          <p:cNvPr id="33" name="Content Placeholder 2"/>
          <p:cNvSpPr txBox="1">
            <a:spLocks/>
          </p:cNvSpPr>
          <p:nvPr/>
        </p:nvSpPr>
        <p:spPr>
          <a:xfrm>
            <a:off x="4283968" y="4665852"/>
            <a:ext cx="4500824" cy="282162"/>
          </a:xfrm>
          <a:prstGeom prst="rect">
            <a:avLst/>
          </a:prstGeom>
        </p:spPr>
        <p:txBody>
          <a:bodyPr vert="horz" lIns="0" tIns="0" rIns="0" bIns="0" rtlCol="0">
            <a:normAutofit fontScale="92500" lnSpcReduction="10000"/>
          </a:bodyPr>
          <a:lstStyle>
            <a:lvl1pPr marL="271463" indent="-271463" algn="l" defTabSz="457200" rtl="0" eaLnBrk="1" latinLnBrk="0" hangingPunct="1">
              <a:spcBef>
                <a:spcPct val="20000"/>
              </a:spcBef>
              <a:spcAft>
                <a:spcPts val="500"/>
              </a:spcAft>
              <a:buFontTx/>
              <a:buBlip>
                <a:blip r:embed="rId3"/>
              </a:buBlip>
              <a:tabLst/>
              <a:defRPr sz="2000" b="0" i="0" kern="1200">
                <a:solidFill>
                  <a:schemeClr val="tx1">
                    <a:lumMod val="85000"/>
                    <a:lumOff val="15000"/>
                  </a:schemeClr>
                </a:solidFill>
                <a:latin typeface="Tahoma"/>
                <a:ea typeface="+mn-ea"/>
                <a:cs typeface="Tahoma"/>
              </a:defRPr>
            </a:lvl1pPr>
            <a:lvl2pPr marL="449263" indent="-177800" algn="l" defTabSz="457200" rtl="0" eaLnBrk="1" latinLnBrk="0" hangingPunct="1">
              <a:spcBef>
                <a:spcPct val="20000"/>
              </a:spcBef>
              <a:spcAft>
                <a:spcPts val="500"/>
              </a:spcAft>
              <a:buClr>
                <a:srgbClr val="18BFDF"/>
              </a:buClr>
              <a:buSzPct val="80000"/>
              <a:buFont typeface="Lucida Grande"/>
              <a:buChar char="•"/>
              <a:defRPr sz="1800" b="0" i="0" kern="1200">
                <a:solidFill>
                  <a:schemeClr val="tx1">
                    <a:lumMod val="85000"/>
                    <a:lumOff val="15000"/>
                  </a:schemeClr>
                </a:solidFill>
                <a:latin typeface="Tahoma"/>
                <a:ea typeface="+mn-ea"/>
                <a:cs typeface="Tahoma"/>
              </a:defRPr>
            </a:lvl2pPr>
            <a:lvl3pPr marL="857250" indent="-179388" algn="l" defTabSz="457200" rtl="0" eaLnBrk="1" latinLnBrk="0" hangingPunct="1">
              <a:spcBef>
                <a:spcPct val="20000"/>
              </a:spcBef>
              <a:spcAft>
                <a:spcPts val="500"/>
              </a:spcAft>
              <a:buClr>
                <a:schemeClr val="tx1">
                  <a:lumMod val="65000"/>
                  <a:lumOff val="35000"/>
                </a:schemeClr>
              </a:buClr>
              <a:buSzPct val="80000"/>
              <a:buFont typeface="Lucida Grande"/>
              <a:buChar char="•"/>
              <a:defRPr sz="1600" b="0" i="0" kern="1200">
                <a:solidFill>
                  <a:schemeClr val="tx1">
                    <a:lumMod val="85000"/>
                    <a:lumOff val="15000"/>
                  </a:schemeClr>
                </a:solidFill>
                <a:latin typeface="Tahoma"/>
                <a:ea typeface="+mn-ea"/>
                <a:cs typeface="Tahoma"/>
              </a:defRPr>
            </a:lvl3pPr>
            <a:lvl4pPr marL="72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600" b="0" i="0" kern="1200">
                <a:solidFill>
                  <a:schemeClr val="tx1">
                    <a:lumMod val="85000"/>
                    <a:lumOff val="15000"/>
                  </a:schemeClr>
                </a:solidFill>
                <a:latin typeface="Tahoma"/>
                <a:ea typeface="+mn-ea"/>
                <a:cs typeface="Tahoma"/>
              </a:defRPr>
            </a:lvl4pPr>
            <a:lvl5pPr marL="90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400" b="0" i="0" kern="1200">
                <a:solidFill>
                  <a:schemeClr val="tx1">
                    <a:lumMod val="85000"/>
                    <a:lumOff val="15000"/>
                  </a:schemeClr>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dirty="0" smtClean="0">
                <a:latin typeface="Arial" pitchFamily="34" charset="0"/>
                <a:cs typeface="Arial" pitchFamily="34" charset="0"/>
              </a:rPr>
              <a:t>Application closes bandwidth</a:t>
            </a:r>
          </a:p>
          <a:p>
            <a:endParaRPr lang="en-GB" dirty="0" smtClean="0">
              <a:latin typeface="Arial" pitchFamily="34" charset="0"/>
              <a:cs typeface="Arial" pitchFamily="34" charset="0"/>
            </a:endParaRPr>
          </a:p>
        </p:txBody>
      </p:sp>
      <p:sp>
        <p:nvSpPr>
          <p:cNvPr id="34" name="Content Placeholder 2"/>
          <p:cNvSpPr txBox="1">
            <a:spLocks/>
          </p:cNvSpPr>
          <p:nvPr/>
        </p:nvSpPr>
        <p:spPr>
          <a:xfrm>
            <a:off x="4283968" y="4376338"/>
            <a:ext cx="4500824" cy="301646"/>
          </a:xfrm>
          <a:prstGeom prst="rect">
            <a:avLst/>
          </a:prstGeom>
        </p:spPr>
        <p:txBody>
          <a:bodyPr vert="horz" lIns="0" tIns="0" rIns="0" bIns="0" rtlCol="0">
            <a:normAutofit/>
          </a:bodyPr>
          <a:lstStyle>
            <a:lvl1pPr marL="271463" indent="-271463" algn="l" defTabSz="457200" rtl="0" eaLnBrk="1" latinLnBrk="0" hangingPunct="1">
              <a:spcBef>
                <a:spcPct val="20000"/>
              </a:spcBef>
              <a:spcAft>
                <a:spcPts val="500"/>
              </a:spcAft>
              <a:buFontTx/>
              <a:buBlip>
                <a:blip r:embed="rId3"/>
              </a:buBlip>
              <a:tabLst/>
              <a:defRPr sz="2000" b="0" i="0" kern="1200">
                <a:solidFill>
                  <a:schemeClr val="tx1">
                    <a:lumMod val="85000"/>
                    <a:lumOff val="15000"/>
                  </a:schemeClr>
                </a:solidFill>
                <a:latin typeface="Tahoma"/>
                <a:ea typeface="+mn-ea"/>
                <a:cs typeface="Tahoma"/>
              </a:defRPr>
            </a:lvl1pPr>
            <a:lvl2pPr marL="449263" indent="-177800" algn="l" defTabSz="457200" rtl="0" eaLnBrk="1" latinLnBrk="0" hangingPunct="1">
              <a:spcBef>
                <a:spcPct val="20000"/>
              </a:spcBef>
              <a:spcAft>
                <a:spcPts val="500"/>
              </a:spcAft>
              <a:buClr>
                <a:srgbClr val="18BFDF"/>
              </a:buClr>
              <a:buSzPct val="80000"/>
              <a:buFont typeface="Lucida Grande"/>
              <a:buChar char="•"/>
              <a:defRPr sz="1800" b="0" i="0" kern="1200">
                <a:solidFill>
                  <a:schemeClr val="tx1">
                    <a:lumMod val="85000"/>
                    <a:lumOff val="15000"/>
                  </a:schemeClr>
                </a:solidFill>
                <a:latin typeface="Tahoma"/>
                <a:ea typeface="+mn-ea"/>
                <a:cs typeface="Tahoma"/>
              </a:defRPr>
            </a:lvl2pPr>
            <a:lvl3pPr marL="857250" indent="-179388" algn="l" defTabSz="457200" rtl="0" eaLnBrk="1" latinLnBrk="0" hangingPunct="1">
              <a:spcBef>
                <a:spcPct val="20000"/>
              </a:spcBef>
              <a:spcAft>
                <a:spcPts val="500"/>
              </a:spcAft>
              <a:buClr>
                <a:schemeClr val="tx1">
                  <a:lumMod val="65000"/>
                  <a:lumOff val="35000"/>
                </a:schemeClr>
              </a:buClr>
              <a:buSzPct val="80000"/>
              <a:buFont typeface="Lucida Grande"/>
              <a:buChar char="•"/>
              <a:defRPr sz="1600" b="0" i="0" kern="1200">
                <a:solidFill>
                  <a:schemeClr val="tx1">
                    <a:lumMod val="85000"/>
                    <a:lumOff val="15000"/>
                  </a:schemeClr>
                </a:solidFill>
                <a:latin typeface="Tahoma"/>
                <a:ea typeface="+mn-ea"/>
                <a:cs typeface="Tahoma"/>
              </a:defRPr>
            </a:lvl3pPr>
            <a:lvl4pPr marL="72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600" b="0" i="0" kern="1200">
                <a:solidFill>
                  <a:schemeClr val="tx1">
                    <a:lumMod val="85000"/>
                    <a:lumOff val="15000"/>
                  </a:schemeClr>
                </a:solidFill>
                <a:latin typeface="Tahoma"/>
                <a:ea typeface="+mn-ea"/>
                <a:cs typeface="Tahoma"/>
              </a:defRPr>
            </a:lvl4pPr>
            <a:lvl5pPr marL="90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400" b="0" i="0" kern="1200">
                <a:solidFill>
                  <a:schemeClr val="tx1">
                    <a:lumMod val="85000"/>
                    <a:lumOff val="15000"/>
                  </a:schemeClr>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dirty="0" smtClean="0">
                <a:latin typeface="Arial" pitchFamily="34" charset="0"/>
                <a:cs typeface="Arial" pitchFamily="34" charset="0"/>
              </a:rPr>
              <a:t>Data traffic is passed over the satellite</a:t>
            </a:r>
            <a:endParaRPr lang="en-GB" dirty="0" smtClean="0">
              <a:latin typeface="Arial" pitchFamily="34" charset="0"/>
              <a:cs typeface="Arial" pitchFamily="34" charset="0"/>
            </a:endParaRPr>
          </a:p>
        </p:txBody>
      </p:sp>
      <p:sp>
        <p:nvSpPr>
          <p:cNvPr id="2" name="Oval 1"/>
          <p:cNvSpPr/>
          <p:nvPr/>
        </p:nvSpPr>
        <p:spPr>
          <a:xfrm>
            <a:off x="5148064" y="2259502"/>
            <a:ext cx="1464170" cy="1075772"/>
          </a:xfrm>
          <a:prstGeom prst="ellipse">
            <a:avLst/>
          </a:prstGeom>
          <a:solidFill>
            <a:schemeClr val="bg1"/>
          </a:solidFill>
          <a:ln w="28575">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5531768" y="2355726"/>
            <a:ext cx="696416" cy="773983"/>
            <a:chOff x="5508104" y="3145739"/>
            <a:chExt cx="696416" cy="1031977"/>
          </a:xfrm>
        </p:grpSpPr>
        <p:pic>
          <p:nvPicPr>
            <p:cNvPr id="5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9598" y="3286194"/>
              <a:ext cx="553429" cy="482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2" name="Straight Connector 3"/>
            <p:cNvCxnSpPr/>
            <p:nvPr/>
          </p:nvCxnSpPr>
          <p:spPr bwMode="auto">
            <a:xfrm flipH="1" flipV="1">
              <a:off x="5856314" y="3656172"/>
              <a:ext cx="348206" cy="521544"/>
            </a:xfrm>
            <a:prstGeom prst="straightConnector1">
              <a:avLst/>
            </a:prstGeom>
            <a:solidFill>
              <a:srgbClr val="6C7472"/>
            </a:solidFill>
            <a:ln w="19050" cap="flat" cmpd="sng" algn="ctr">
              <a:solidFill>
                <a:schemeClr val="accent1">
                  <a:lumMod val="60000"/>
                  <a:lumOff val="40000"/>
                </a:schemeClr>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Straight Connector 3"/>
            <p:cNvCxnSpPr/>
            <p:nvPr/>
          </p:nvCxnSpPr>
          <p:spPr bwMode="auto">
            <a:xfrm flipV="1">
              <a:off x="5508104" y="3656171"/>
              <a:ext cx="348208" cy="521545"/>
            </a:xfrm>
            <a:prstGeom prst="straightConnector1">
              <a:avLst/>
            </a:prstGeom>
            <a:solidFill>
              <a:srgbClr val="6C7472"/>
            </a:solidFill>
            <a:ln w="19050" cap="flat" cmpd="sng" algn="ctr">
              <a:solidFill>
                <a:schemeClr val="accent1">
                  <a:lumMod val="60000"/>
                  <a:lumOff val="40000"/>
                </a:schemeClr>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4" name="Rectangle 63"/>
            <p:cNvSpPr/>
            <p:nvPr/>
          </p:nvSpPr>
          <p:spPr>
            <a:xfrm>
              <a:off x="5710174" y="3145739"/>
              <a:ext cx="351378" cy="326243"/>
            </a:xfrm>
            <a:prstGeom prst="rect">
              <a:avLst/>
            </a:prstGeom>
          </p:spPr>
          <p:txBody>
            <a:bodyPr wrap="none">
              <a:spAutoFit/>
            </a:bodyPr>
            <a:lstStyle/>
            <a:p>
              <a:pPr lvl="0" algn="ctr" defTabSz="711200">
                <a:lnSpc>
                  <a:spcPct val="90000"/>
                </a:lnSpc>
                <a:spcBef>
                  <a:spcPct val="0"/>
                </a:spcBef>
                <a:spcAft>
                  <a:spcPct val="35000"/>
                </a:spcAft>
              </a:pPr>
              <a:r>
                <a:rPr lang="en-US" sz="1100" b="1" dirty="0" smtClean="0">
                  <a:latin typeface="Calibri" pitchFamily="34" charset="0"/>
                </a:rPr>
                <a:t>GX</a:t>
              </a:r>
              <a:endParaRPr lang="en-US" sz="1100" b="1" dirty="0">
                <a:latin typeface="Calibri" pitchFamily="34" charset="0"/>
              </a:endParaRPr>
            </a:p>
          </p:txBody>
        </p:sp>
      </p:grpSp>
      <p:sp>
        <p:nvSpPr>
          <p:cNvPr id="65" name="TextBox 64"/>
          <p:cNvSpPr txBox="1"/>
          <p:nvPr/>
        </p:nvSpPr>
        <p:spPr>
          <a:xfrm>
            <a:off x="4067944" y="2017317"/>
            <a:ext cx="3634574" cy="492443"/>
          </a:xfrm>
          <a:prstGeom prst="rect">
            <a:avLst/>
          </a:prstGeom>
          <a:noFill/>
        </p:spPr>
        <p:txBody>
          <a:bodyPr wrap="square" rtlCol="0">
            <a:spAutoFit/>
          </a:bodyPr>
          <a:lstStyle/>
          <a:p>
            <a:pPr algn="ctr"/>
            <a:r>
              <a:rPr lang="en-US" sz="1400" b="1" dirty="0" smtClean="0">
                <a:solidFill>
                  <a:schemeClr val="bg1"/>
                </a:solidFill>
              </a:rPr>
              <a:t>Temporary Bandwidth</a:t>
            </a:r>
          </a:p>
          <a:p>
            <a:pPr algn="ctr"/>
            <a:endParaRPr lang="en-US" sz="1100" i="1" dirty="0">
              <a:solidFill>
                <a:schemeClr val="bg1"/>
              </a:solidFill>
            </a:endParaRPr>
          </a:p>
        </p:txBody>
      </p:sp>
    </p:spTree>
    <p:extLst>
      <p:ext uri="{BB962C8B-B14F-4D97-AF65-F5344CB8AC3E}">
        <p14:creationId xmlns:p14="http://schemas.microsoft.com/office/powerpoint/2010/main" val="1655208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fade">
                                      <p:cBhvr>
                                        <p:cTn id="13" dur="500"/>
                                        <p:tgtEl>
                                          <p:spTgt spid="6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par>
                          <p:cTn id="28" fill="hold">
                            <p:stCondLst>
                              <p:cond delay="500"/>
                            </p:stCondLst>
                            <p:childTnLst>
                              <p:par>
                                <p:cTn id="29" presetID="10" presetClass="exit" presetSubtype="0" fill="hold" nodeType="after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childTnLst>
                          </p:cTn>
                        </p:par>
                        <p:par>
                          <p:cTn id="32" fill="hold">
                            <p:stCondLst>
                              <p:cond delay="1000"/>
                            </p:stCondLst>
                            <p:childTnLst>
                              <p:par>
                                <p:cTn id="33" presetID="10" presetClass="exit" presetSubtype="0" fill="hold" grpId="1" nodeType="afterEffect">
                                  <p:stCondLst>
                                    <p:cond delay="0"/>
                                  </p:stCondLst>
                                  <p:childTnLst>
                                    <p:animEffect transition="out" filter="fade">
                                      <p:cBhvr>
                                        <p:cTn id="34" dur="500"/>
                                        <p:tgtEl>
                                          <p:spTgt spid="65"/>
                                        </p:tgtEl>
                                      </p:cBhvr>
                                    </p:animEffect>
                                    <p:set>
                                      <p:cBhvr>
                                        <p:cTn id="35" dur="1" fill="hold">
                                          <p:stCondLst>
                                            <p:cond delay="499"/>
                                          </p:stCondLst>
                                        </p:cTn>
                                        <p:tgtEl>
                                          <p:spTgt spid="65"/>
                                        </p:tgtEl>
                                        <p:attrNameLst>
                                          <p:attrName>style.visibility</p:attrName>
                                        </p:attrNameLst>
                                      </p:cBhvr>
                                      <p:to>
                                        <p:strVal val="hidden"/>
                                      </p:to>
                                    </p:set>
                                  </p:childTnLst>
                                </p:cTn>
                              </p:par>
                            </p:childTnLst>
                          </p:cTn>
                        </p:par>
                        <p:par>
                          <p:cTn id="36" fill="hold">
                            <p:stCondLst>
                              <p:cond delay="1500"/>
                            </p:stCondLst>
                            <p:childTnLst>
                              <p:par>
                                <p:cTn id="37" presetID="53" presetClass="exit" presetSubtype="32" fill="hold" grpId="1" nodeType="afterEffect">
                                  <p:stCondLst>
                                    <p:cond delay="500"/>
                                  </p:stCondLst>
                                  <p:childTnLst>
                                    <p:anim calcmode="lin" valueType="num">
                                      <p:cBhvr>
                                        <p:cTn id="38" dur="500"/>
                                        <p:tgtEl>
                                          <p:spTgt spid="2"/>
                                        </p:tgtEl>
                                        <p:attrNameLst>
                                          <p:attrName>ppt_w</p:attrName>
                                        </p:attrNameLst>
                                      </p:cBhvr>
                                      <p:tavLst>
                                        <p:tav tm="0">
                                          <p:val>
                                            <p:strVal val="ppt_w"/>
                                          </p:val>
                                        </p:tav>
                                        <p:tav tm="100000">
                                          <p:val>
                                            <p:fltVal val="0"/>
                                          </p:val>
                                        </p:tav>
                                      </p:tavLst>
                                    </p:anim>
                                    <p:anim calcmode="lin" valueType="num">
                                      <p:cBhvr>
                                        <p:cTn id="39" dur="500"/>
                                        <p:tgtEl>
                                          <p:spTgt spid="2"/>
                                        </p:tgtEl>
                                        <p:attrNameLst>
                                          <p:attrName>ppt_h</p:attrName>
                                        </p:attrNameLst>
                                      </p:cBhvr>
                                      <p:tavLst>
                                        <p:tav tm="0">
                                          <p:val>
                                            <p:strVal val="ppt_h"/>
                                          </p:val>
                                        </p:tav>
                                        <p:tav tm="100000">
                                          <p:val>
                                            <p:fltVal val="0"/>
                                          </p:val>
                                        </p:tav>
                                      </p:tavLst>
                                    </p:anim>
                                    <p:animEffect transition="out" filter="fade">
                                      <p:cBhvr>
                                        <p:cTn id="40" dur="500"/>
                                        <p:tgtEl>
                                          <p:spTgt spid="2"/>
                                        </p:tgtEl>
                                      </p:cBhvr>
                                    </p:animEffect>
                                    <p:set>
                                      <p:cBhvr>
                                        <p:cTn id="4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2" grpId="0" animBg="1"/>
      <p:bldP spid="2" grpId="1" animBg="1"/>
      <p:bldP spid="65" grpId="0"/>
      <p:bldP spid="6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3456384" y="4733925"/>
            <a:ext cx="2133600" cy="273844"/>
          </a:xfrm>
          <a:prstGeom prst="rect">
            <a:avLst/>
          </a:prstGeom>
        </p:spPr>
        <p:txBody>
          <a:bodyPr/>
          <a:lstStyle/>
          <a:p>
            <a:fld id="{526A3F9C-04C9-B54E-8278-DD8551C57E23}" type="slidenum">
              <a:rPr lang="en-US" smtClean="0">
                <a:solidFill>
                  <a:prstClr val="black">
                    <a:lumMod val="50000"/>
                    <a:lumOff val="50000"/>
                  </a:prstClr>
                </a:solidFill>
              </a:rPr>
              <a:pPr/>
              <a:t>18</a:t>
            </a:fld>
            <a:endParaRPr lang="en-US" dirty="0">
              <a:solidFill>
                <a:prstClr val="black">
                  <a:lumMod val="50000"/>
                  <a:lumOff val="50000"/>
                </a:prstClr>
              </a:solidFill>
            </a:endParaRPr>
          </a:p>
        </p:txBody>
      </p:sp>
      <p:sp>
        <p:nvSpPr>
          <p:cNvPr id="7" name="Title 3"/>
          <p:cNvSpPr>
            <a:spLocks noGrp="1"/>
          </p:cNvSpPr>
          <p:nvPr>
            <p:ph type="title"/>
          </p:nvPr>
        </p:nvSpPr>
        <p:spPr>
          <a:xfrm>
            <a:off x="453817" y="106878"/>
            <a:ext cx="8229600" cy="571500"/>
          </a:xfrm>
        </p:spPr>
        <p:txBody>
          <a:bodyPr>
            <a:normAutofit/>
          </a:bodyPr>
          <a:lstStyle/>
          <a:p>
            <a:r>
              <a:rPr lang="en-US" sz="2800" dirty="0" smtClean="0"/>
              <a:t>Secondary Monthly Subscription</a:t>
            </a:r>
            <a:endParaRPr lang="en-US" sz="2800" dirty="0"/>
          </a:p>
        </p:txBody>
      </p:sp>
      <p:grpSp>
        <p:nvGrpSpPr>
          <p:cNvPr id="6" name="Group 5"/>
          <p:cNvGrpSpPr/>
          <p:nvPr/>
        </p:nvGrpSpPr>
        <p:grpSpPr>
          <a:xfrm>
            <a:off x="1727568" y="789553"/>
            <a:ext cx="5436721" cy="2542949"/>
            <a:chOff x="618139" y="1268920"/>
            <a:chExt cx="7848600" cy="4724400"/>
          </a:xfrm>
        </p:grpSpPr>
        <p:sp>
          <p:nvSpPr>
            <p:cNvPr id="8" name="Oval 7"/>
            <p:cNvSpPr/>
            <p:nvPr/>
          </p:nvSpPr>
          <p:spPr>
            <a:xfrm>
              <a:off x="618139" y="1268920"/>
              <a:ext cx="7848600" cy="472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TextBox 8"/>
            <p:cNvSpPr txBox="1"/>
            <p:nvPr/>
          </p:nvSpPr>
          <p:spPr>
            <a:xfrm>
              <a:off x="2225514" y="1572350"/>
              <a:ext cx="4742814" cy="628980"/>
            </a:xfrm>
            <a:prstGeom prst="rect">
              <a:avLst/>
            </a:prstGeom>
            <a:noFill/>
          </p:spPr>
          <p:txBody>
            <a:bodyPr wrap="square" rtlCol="0">
              <a:spAutoFit/>
            </a:bodyPr>
            <a:lstStyle/>
            <a:p>
              <a:pPr algn="ctr"/>
              <a:r>
                <a:rPr lang="en-US" sz="1600" b="1" dirty="0" smtClean="0">
                  <a:solidFill>
                    <a:schemeClr val="bg1"/>
                  </a:solidFill>
                </a:rPr>
                <a:t>Entire GX Bandwidth Capacity</a:t>
              </a:r>
            </a:p>
          </p:txBody>
        </p:sp>
      </p:grpSp>
      <p:sp>
        <p:nvSpPr>
          <p:cNvPr id="4" name="Oval 3"/>
          <p:cNvSpPr/>
          <p:nvPr/>
        </p:nvSpPr>
        <p:spPr>
          <a:xfrm>
            <a:off x="2260116" y="1853826"/>
            <a:ext cx="2239876" cy="1026114"/>
          </a:xfrm>
          <a:prstGeom prst="ellipse">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Customer Base GX Subscription</a:t>
            </a:r>
            <a:endParaRPr lang="en-US" sz="1200" dirty="0">
              <a:solidFill>
                <a:schemeClr val="tx1"/>
              </a:solidFill>
            </a:endParaRPr>
          </a:p>
        </p:txBody>
      </p:sp>
      <p:sp>
        <p:nvSpPr>
          <p:cNvPr id="22" name="Oval 21"/>
          <p:cNvSpPr/>
          <p:nvPr/>
        </p:nvSpPr>
        <p:spPr>
          <a:xfrm>
            <a:off x="4933057" y="2031690"/>
            <a:ext cx="1673963" cy="702078"/>
          </a:xfrm>
          <a:prstGeom prst="ellipse">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solidFill>
                <a:srgbClr val="1DA119"/>
              </a:solidFill>
            </a:endParaRPr>
          </a:p>
        </p:txBody>
      </p:sp>
      <p:sp>
        <p:nvSpPr>
          <p:cNvPr id="23" name="Rectangle 22"/>
          <p:cNvSpPr/>
          <p:nvPr/>
        </p:nvSpPr>
        <p:spPr>
          <a:xfrm>
            <a:off x="2260116" y="3528709"/>
            <a:ext cx="4760156" cy="1041263"/>
          </a:xfrm>
          <a:prstGeom prst="rect">
            <a:avLst/>
          </a:prstGeom>
          <a:noFill/>
          <a:ln w="12700">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24" name="Rectangle 23"/>
          <p:cNvSpPr/>
          <p:nvPr/>
        </p:nvSpPr>
        <p:spPr>
          <a:xfrm>
            <a:off x="2548148" y="3636024"/>
            <a:ext cx="1728192" cy="59406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bg1"/>
                </a:solidFill>
              </a:rPr>
              <a:t>Crew Browsing</a:t>
            </a:r>
          </a:p>
          <a:p>
            <a:pPr algn="ctr"/>
            <a:r>
              <a:rPr lang="en-US" sz="1100" dirty="0" smtClean="0">
                <a:solidFill>
                  <a:schemeClr val="bg1"/>
                </a:solidFill>
              </a:rPr>
              <a:t>Email</a:t>
            </a:r>
          </a:p>
          <a:p>
            <a:pPr algn="ctr"/>
            <a:r>
              <a:rPr lang="en-US" sz="1100" dirty="0" smtClean="0">
                <a:solidFill>
                  <a:schemeClr val="bg1"/>
                </a:solidFill>
              </a:rPr>
              <a:t>Application Data</a:t>
            </a:r>
            <a:endParaRPr lang="en-US" sz="1100" dirty="0">
              <a:solidFill>
                <a:schemeClr val="bg1"/>
              </a:solidFill>
            </a:endParaRPr>
          </a:p>
        </p:txBody>
      </p:sp>
      <p:sp>
        <p:nvSpPr>
          <p:cNvPr id="25" name="Rectangle 24"/>
          <p:cNvSpPr/>
          <p:nvPr/>
        </p:nvSpPr>
        <p:spPr>
          <a:xfrm>
            <a:off x="3514708" y="2058407"/>
            <a:ext cx="4572000" cy="646331"/>
          </a:xfrm>
          <a:prstGeom prst="rect">
            <a:avLst/>
          </a:prstGeom>
        </p:spPr>
        <p:txBody>
          <a:bodyPr>
            <a:spAutoFit/>
          </a:bodyPr>
          <a:lstStyle/>
          <a:p>
            <a:pPr algn="ctr"/>
            <a:r>
              <a:rPr lang="en-US" sz="1200" dirty="0" smtClean="0">
                <a:solidFill>
                  <a:srgbClr val="FF0000"/>
                </a:solidFill>
              </a:rPr>
              <a:t>Secondary/ Multiple </a:t>
            </a:r>
            <a:endParaRPr lang="en-US" sz="1200" dirty="0">
              <a:solidFill>
                <a:srgbClr val="FF0000"/>
              </a:solidFill>
            </a:endParaRPr>
          </a:p>
          <a:p>
            <a:pPr algn="ctr"/>
            <a:r>
              <a:rPr lang="en-US" sz="1200" dirty="0">
                <a:solidFill>
                  <a:srgbClr val="FF0000"/>
                </a:solidFill>
              </a:rPr>
              <a:t>Monthly</a:t>
            </a:r>
          </a:p>
          <a:p>
            <a:pPr algn="ctr"/>
            <a:r>
              <a:rPr lang="en-US" sz="1200" dirty="0">
                <a:solidFill>
                  <a:srgbClr val="FF0000"/>
                </a:solidFill>
              </a:rPr>
              <a:t>Subscription</a:t>
            </a:r>
          </a:p>
        </p:txBody>
      </p:sp>
      <p:sp>
        <p:nvSpPr>
          <p:cNvPr id="26" name="TextBox 25"/>
          <p:cNvSpPr txBox="1"/>
          <p:nvPr/>
        </p:nvSpPr>
        <p:spPr>
          <a:xfrm>
            <a:off x="2677706" y="4231563"/>
            <a:ext cx="1406154" cy="253916"/>
          </a:xfrm>
          <a:prstGeom prst="rect">
            <a:avLst/>
          </a:prstGeom>
          <a:noFill/>
        </p:spPr>
        <p:txBody>
          <a:bodyPr wrap="none" rtlCol="0">
            <a:spAutoFit/>
          </a:bodyPr>
          <a:lstStyle/>
          <a:p>
            <a:pPr algn="ctr"/>
            <a:r>
              <a:rPr lang="en-US" sz="1050" dirty="0" smtClean="0">
                <a:solidFill>
                  <a:srgbClr val="002060"/>
                </a:solidFill>
              </a:rPr>
              <a:t>Business / Crew LAN</a:t>
            </a:r>
            <a:endParaRPr lang="en-US" sz="1050" dirty="0">
              <a:solidFill>
                <a:srgbClr val="002060"/>
              </a:solidFill>
            </a:endParaRPr>
          </a:p>
        </p:txBody>
      </p:sp>
      <p:sp>
        <p:nvSpPr>
          <p:cNvPr id="27" name="Rectangle 26"/>
          <p:cNvSpPr/>
          <p:nvPr/>
        </p:nvSpPr>
        <p:spPr>
          <a:xfrm>
            <a:off x="4932040" y="3635588"/>
            <a:ext cx="1728192" cy="59406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100" dirty="0" smtClean="0">
                <a:solidFill>
                  <a:schemeClr val="tx1"/>
                </a:solidFill>
              </a:rPr>
              <a:t>2</a:t>
            </a:r>
            <a:r>
              <a:rPr lang="en-US" sz="1100" baseline="30000" dirty="0" smtClean="0">
                <a:solidFill>
                  <a:schemeClr val="tx1"/>
                </a:solidFill>
              </a:rPr>
              <a:t>nd</a:t>
            </a:r>
            <a:r>
              <a:rPr lang="en-US" sz="1100" dirty="0" smtClean="0">
                <a:solidFill>
                  <a:schemeClr val="tx1"/>
                </a:solidFill>
              </a:rPr>
              <a:t> users, engine monitoring</a:t>
            </a:r>
          </a:p>
          <a:p>
            <a:pPr algn="ctr"/>
            <a:r>
              <a:rPr lang="en-US" sz="1100" dirty="0" smtClean="0">
                <a:solidFill>
                  <a:schemeClr val="tx1"/>
                </a:solidFill>
              </a:rPr>
              <a:t>VDR, </a:t>
            </a:r>
            <a:r>
              <a:rPr lang="en-US" sz="1100" dirty="0" err="1" smtClean="0">
                <a:solidFill>
                  <a:schemeClr val="tx1"/>
                </a:solidFill>
              </a:rPr>
              <a:t>Nav</a:t>
            </a:r>
            <a:r>
              <a:rPr lang="en-US" sz="1100" dirty="0" smtClean="0">
                <a:solidFill>
                  <a:schemeClr val="tx1"/>
                </a:solidFill>
              </a:rPr>
              <a:t> systems, etc….</a:t>
            </a:r>
            <a:endParaRPr lang="en-US" sz="1100" dirty="0">
              <a:solidFill>
                <a:schemeClr val="tx1"/>
              </a:solidFill>
            </a:endParaRPr>
          </a:p>
        </p:txBody>
      </p:sp>
      <p:sp>
        <p:nvSpPr>
          <p:cNvPr id="28" name="TextBox 27"/>
          <p:cNvSpPr txBox="1"/>
          <p:nvPr/>
        </p:nvSpPr>
        <p:spPr>
          <a:xfrm>
            <a:off x="5010306" y="4231128"/>
            <a:ext cx="1508746" cy="253916"/>
          </a:xfrm>
          <a:prstGeom prst="rect">
            <a:avLst/>
          </a:prstGeom>
          <a:noFill/>
        </p:spPr>
        <p:txBody>
          <a:bodyPr wrap="none" rtlCol="0">
            <a:spAutoFit/>
          </a:bodyPr>
          <a:lstStyle/>
          <a:p>
            <a:pPr algn="ctr"/>
            <a:r>
              <a:rPr lang="en-US" sz="1050" dirty="0" smtClean="0">
                <a:solidFill>
                  <a:srgbClr val="1DA119"/>
                </a:solidFill>
              </a:rPr>
              <a:t>Vessel Equipment LAN</a:t>
            </a:r>
            <a:endParaRPr lang="en-US" sz="1050" dirty="0">
              <a:solidFill>
                <a:srgbClr val="1DA119"/>
              </a:solidFill>
            </a:endParaRPr>
          </a:p>
        </p:txBody>
      </p:sp>
      <p:cxnSp>
        <p:nvCxnSpPr>
          <p:cNvPr id="30" name="Straight Arrow Connector 29"/>
          <p:cNvCxnSpPr>
            <a:stCxn id="27" idx="0"/>
            <a:endCxn id="22" idx="4"/>
          </p:cNvCxnSpPr>
          <p:nvPr/>
        </p:nvCxnSpPr>
        <p:spPr>
          <a:xfrm flipH="1" flipV="1">
            <a:off x="5770038" y="2733769"/>
            <a:ext cx="26098" cy="901820"/>
          </a:xfrm>
          <a:prstGeom prst="straightConnector1">
            <a:avLst/>
          </a:prstGeom>
          <a:ln w="38100">
            <a:solidFill>
              <a:schemeClr val="tx1"/>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24" idx="0"/>
            <a:endCxn id="4" idx="4"/>
          </p:cNvCxnSpPr>
          <p:nvPr/>
        </p:nvCxnSpPr>
        <p:spPr>
          <a:xfrm flipH="1" flipV="1">
            <a:off x="3380054" y="2879940"/>
            <a:ext cx="32190" cy="756084"/>
          </a:xfrm>
          <a:prstGeom prst="straightConnector1">
            <a:avLst/>
          </a:prstGeom>
          <a:ln w="38100">
            <a:solidFill>
              <a:schemeClr val="tx1"/>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2095024" y="3161820"/>
            <a:ext cx="1189621" cy="338554"/>
          </a:xfrm>
          <a:prstGeom prst="rect">
            <a:avLst/>
          </a:prstGeom>
          <a:noFill/>
        </p:spPr>
        <p:txBody>
          <a:bodyPr wrap="none" rtlCol="0">
            <a:spAutoFit/>
          </a:bodyPr>
          <a:lstStyle/>
          <a:p>
            <a:r>
              <a:rPr lang="en-US" sz="1600" dirty="0" smtClean="0"/>
              <a:t>Data traffic</a:t>
            </a:r>
            <a:endParaRPr lang="en-US" sz="1600" dirty="0"/>
          </a:p>
        </p:txBody>
      </p:sp>
      <p:sp>
        <p:nvSpPr>
          <p:cNvPr id="35" name="TextBox 34"/>
          <p:cNvSpPr txBox="1"/>
          <p:nvPr/>
        </p:nvSpPr>
        <p:spPr>
          <a:xfrm>
            <a:off x="5795706" y="3111810"/>
            <a:ext cx="1189621" cy="338554"/>
          </a:xfrm>
          <a:prstGeom prst="rect">
            <a:avLst/>
          </a:prstGeom>
          <a:noFill/>
        </p:spPr>
        <p:txBody>
          <a:bodyPr wrap="none" rtlCol="0">
            <a:spAutoFit/>
          </a:bodyPr>
          <a:lstStyle/>
          <a:p>
            <a:r>
              <a:rPr lang="en-US" sz="1600" dirty="0" smtClean="0"/>
              <a:t>Data traffic</a:t>
            </a:r>
            <a:endParaRPr lang="en-US" sz="1600" dirty="0"/>
          </a:p>
        </p:txBody>
      </p:sp>
      <p:sp>
        <p:nvSpPr>
          <p:cNvPr id="36" name="TextBox 35"/>
          <p:cNvSpPr txBox="1"/>
          <p:nvPr/>
        </p:nvSpPr>
        <p:spPr>
          <a:xfrm>
            <a:off x="115261" y="2744969"/>
            <a:ext cx="1345403" cy="338554"/>
          </a:xfrm>
          <a:prstGeom prst="rect">
            <a:avLst/>
          </a:prstGeom>
          <a:noFill/>
        </p:spPr>
        <p:txBody>
          <a:bodyPr wrap="square" rtlCol="0">
            <a:spAutoFit/>
          </a:bodyPr>
          <a:lstStyle/>
          <a:p>
            <a:pPr algn="ctr"/>
            <a:r>
              <a:rPr lang="en-US" sz="1600" dirty="0" smtClean="0"/>
              <a:t>Ship Owner</a:t>
            </a:r>
          </a:p>
        </p:txBody>
      </p:sp>
      <p:sp>
        <p:nvSpPr>
          <p:cNvPr id="37" name="Folded Corner 36"/>
          <p:cNvSpPr/>
          <p:nvPr/>
        </p:nvSpPr>
        <p:spPr>
          <a:xfrm>
            <a:off x="213755" y="2085697"/>
            <a:ext cx="992403" cy="592760"/>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smtClean="0">
              <a:solidFill>
                <a:schemeClr val="tx1"/>
              </a:solidFill>
            </a:endParaRPr>
          </a:p>
          <a:p>
            <a:pPr algn="ctr"/>
            <a:r>
              <a:rPr lang="en-US" sz="1000" dirty="0" smtClean="0">
                <a:solidFill>
                  <a:schemeClr val="tx1"/>
                </a:solidFill>
              </a:rPr>
              <a:t>Monthly</a:t>
            </a:r>
          </a:p>
          <a:p>
            <a:pPr algn="ctr"/>
            <a:r>
              <a:rPr lang="en-US" sz="1000" dirty="0" smtClean="0">
                <a:solidFill>
                  <a:schemeClr val="tx1"/>
                </a:solidFill>
              </a:rPr>
              <a:t>Invoice ($)</a:t>
            </a:r>
          </a:p>
        </p:txBody>
      </p:sp>
      <p:sp>
        <p:nvSpPr>
          <p:cNvPr id="39" name="Folded Corner 38"/>
          <p:cNvSpPr/>
          <p:nvPr/>
        </p:nvSpPr>
        <p:spPr>
          <a:xfrm>
            <a:off x="7884369" y="2139703"/>
            <a:ext cx="1057750" cy="592760"/>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smtClean="0">
              <a:solidFill>
                <a:schemeClr val="tx1"/>
              </a:solidFill>
            </a:endParaRPr>
          </a:p>
          <a:p>
            <a:pPr algn="ctr"/>
            <a:r>
              <a:rPr lang="en-US" sz="1050" dirty="0" smtClean="0">
                <a:solidFill>
                  <a:schemeClr val="tx1"/>
                </a:solidFill>
              </a:rPr>
              <a:t>Monthly</a:t>
            </a:r>
          </a:p>
          <a:p>
            <a:pPr algn="ctr"/>
            <a:r>
              <a:rPr lang="en-US" sz="1050" dirty="0" smtClean="0">
                <a:solidFill>
                  <a:schemeClr val="tx1"/>
                </a:solidFill>
              </a:rPr>
              <a:t>Invoice ($)</a:t>
            </a:r>
          </a:p>
        </p:txBody>
      </p:sp>
      <p:sp>
        <p:nvSpPr>
          <p:cNvPr id="40" name="Right Arrow 39"/>
          <p:cNvSpPr/>
          <p:nvPr/>
        </p:nvSpPr>
        <p:spPr>
          <a:xfrm>
            <a:off x="6876256" y="2247714"/>
            <a:ext cx="1008112" cy="27003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1" name="Right Arrow 40"/>
          <p:cNvSpPr/>
          <p:nvPr/>
        </p:nvSpPr>
        <p:spPr>
          <a:xfrm flipH="1">
            <a:off x="1190950" y="2166052"/>
            <a:ext cx="1008112" cy="27003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4527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08188"/>
            <a:ext cx="8496300" cy="552213"/>
          </a:xfrm>
        </p:spPr>
        <p:txBody>
          <a:bodyPr/>
          <a:lstStyle/>
          <a:p>
            <a:r>
              <a:rPr lang="en-GB" dirty="0"/>
              <a:t>Voice Services</a:t>
            </a:r>
          </a:p>
        </p:txBody>
      </p:sp>
      <p:sp>
        <p:nvSpPr>
          <p:cNvPr id="27" name="Content Placeholder 2"/>
          <p:cNvSpPr txBox="1">
            <a:spLocks/>
          </p:cNvSpPr>
          <p:nvPr/>
        </p:nvSpPr>
        <p:spPr>
          <a:xfrm>
            <a:off x="399007" y="1190825"/>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a:sym typeface="Lucida Grande" charset="0"/>
              </a:rPr>
              <a:t>Global Xpress is the primary service</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Supports 25 x IP phones onboard </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Allows 5 simultaneous calls</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Analogue and IP phones can be used</a:t>
            </a:r>
          </a:p>
          <a:p>
            <a:pPr marL="236538" lvl="1" indent="-236538" fontAlgn="t">
              <a:lnSpc>
                <a:spcPct val="100000"/>
              </a:lnSpc>
              <a:spcBef>
                <a:spcPts val="0"/>
              </a:spcBef>
              <a:spcAft>
                <a:spcPts val="300"/>
              </a:spcAft>
              <a:buClr>
                <a:schemeClr val="tx1"/>
              </a:buClr>
              <a:buFont typeface="Tahoma" panose="020B0604030504040204" pitchFamily="34" charset="0"/>
              <a:buChar char="˃"/>
            </a:pPr>
            <a:endParaRPr lang="en-US" sz="1200" dirty="0">
              <a:sym typeface="Lucida Grande" charset="0"/>
            </a:endParaRPr>
          </a:p>
        </p:txBody>
      </p:sp>
      <p:sp>
        <p:nvSpPr>
          <p:cNvPr id="6" name="Text Placeholder 11"/>
          <p:cNvSpPr>
            <a:spLocks noGrp="1"/>
          </p:cNvSpPr>
          <p:nvPr>
            <p:ph type="body" sz="quarter" idx="13"/>
          </p:nvPr>
        </p:nvSpPr>
        <p:spPr>
          <a:xfrm>
            <a:off x="352205" y="757114"/>
            <a:ext cx="8496299" cy="552923"/>
          </a:xfrm>
        </p:spPr>
        <p:txBody>
          <a:bodyPr/>
          <a:lstStyle/>
          <a:p>
            <a:pPr lvl="1"/>
            <a:r>
              <a:rPr lang="en-GB" dirty="0">
                <a:solidFill>
                  <a:schemeClr val="bg2"/>
                </a:solidFill>
              </a:rPr>
              <a:t>Native Voice Services provided as part of FX</a:t>
            </a:r>
          </a:p>
        </p:txBody>
      </p:sp>
      <p:sp>
        <p:nvSpPr>
          <p:cNvPr id="8" name="Content Placeholder 2"/>
          <p:cNvSpPr txBox="1">
            <a:spLocks/>
          </p:cNvSpPr>
          <p:nvPr/>
        </p:nvSpPr>
        <p:spPr>
          <a:xfrm>
            <a:off x="399007" y="3711092"/>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a:sym typeface="Lucida Grande" charset="0"/>
              </a:rPr>
              <a:t>Customer VoIP </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FX has no restrictions on customer / crew voice services</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Customers are free to use these services as they wish</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Traffic with VoIP is carried in the customer’s bandwidth</a:t>
            </a:r>
          </a:p>
          <a:p>
            <a:pPr marL="236538" lvl="1" indent="-236538" fontAlgn="t">
              <a:lnSpc>
                <a:spcPct val="100000"/>
              </a:lnSpc>
              <a:spcBef>
                <a:spcPts val="0"/>
              </a:spcBef>
              <a:spcAft>
                <a:spcPts val="300"/>
              </a:spcAft>
              <a:buClr>
                <a:schemeClr val="tx1"/>
              </a:buClr>
              <a:buFont typeface="Tahoma" panose="020B0604030504040204" pitchFamily="34" charset="0"/>
              <a:buChar char="˃"/>
            </a:pPr>
            <a:endParaRPr lang="en-US" sz="1200" dirty="0">
              <a:sym typeface="Lucida Grande" charset="0"/>
            </a:endParaRPr>
          </a:p>
        </p:txBody>
      </p:sp>
      <p:sp>
        <p:nvSpPr>
          <p:cNvPr id="11" name="Content Placeholder 2"/>
          <p:cNvSpPr txBox="1">
            <a:spLocks/>
          </p:cNvSpPr>
          <p:nvPr/>
        </p:nvSpPr>
        <p:spPr>
          <a:xfrm>
            <a:off x="399007" y="2359325"/>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a:sym typeface="Lucida Grande" charset="0"/>
              </a:rPr>
              <a:t>FX Voice Features</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Dedicated allow direct dialing (Captain’s Phone)</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Shared phones require PIN and/or prepaid code (Crew)</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Voice calls </a:t>
            </a:r>
            <a:r>
              <a:rPr lang="en-US" sz="1200" u="sng" dirty="0">
                <a:sym typeface="Lucida Grande" charset="0"/>
              </a:rPr>
              <a:t>do not</a:t>
            </a:r>
            <a:r>
              <a:rPr lang="en-US" sz="1200" dirty="0">
                <a:sym typeface="Lucida Grande" charset="0"/>
              </a:rPr>
              <a:t> consume the primary bandwidth</a:t>
            </a:r>
          </a:p>
          <a:p>
            <a:pPr marL="471488" lvl="2" indent="-236538" fontAlgn="t">
              <a:lnSpc>
                <a:spcPct val="100000"/>
              </a:lnSpc>
              <a:spcBef>
                <a:spcPts val="0"/>
              </a:spcBef>
              <a:spcAft>
                <a:spcPts val="300"/>
              </a:spcAft>
              <a:buClr>
                <a:schemeClr val="tx1"/>
              </a:buClr>
            </a:pPr>
            <a:r>
              <a:rPr lang="en-US" sz="1200" dirty="0">
                <a:sym typeface="Lucida Grande" charset="0"/>
              </a:rPr>
              <a:t>No slowdown for data or Internet access</a:t>
            </a:r>
          </a:p>
          <a:p>
            <a:pPr marL="236538" lvl="1" indent="-236538" fontAlgn="t">
              <a:lnSpc>
                <a:spcPct val="100000"/>
              </a:lnSpc>
              <a:spcBef>
                <a:spcPts val="0"/>
              </a:spcBef>
              <a:spcAft>
                <a:spcPts val="300"/>
              </a:spcAft>
              <a:buClr>
                <a:schemeClr val="tx1"/>
              </a:buClr>
              <a:buFont typeface="Tahoma" panose="020B0604030504040204" pitchFamily="34" charset="0"/>
              <a:buChar char="˃"/>
            </a:pPr>
            <a:endParaRPr lang="en-US" sz="1200" dirty="0">
              <a:sym typeface="Lucida Grande" charset="0"/>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3026" y="1309326"/>
            <a:ext cx="2249896" cy="3185694"/>
          </a:xfrm>
          <a:prstGeom prst="rect">
            <a:avLst/>
          </a:prstGeom>
        </p:spPr>
      </p:pic>
    </p:spTree>
    <p:extLst>
      <p:ext uri="{BB962C8B-B14F-4D97-AF65-F5344CB8AC3E}">
        <p14:creationId xmlns:p14="http://schemas.microsoft.com/office/powerpoint/2010/main" val="115084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3379324" y="1785283"/>
            <a:ext cx="2385352" cy="2778918"/>
            <a:chOff x="3610513" y="1850088"/>
            <a:chExt cx="1464280" cy="1705877"/>
          </a:xfrm>
        </p:grpSpPr>
        <p:grpSp>
          <p:nvGrpSpPr>
            <p:cNvPr id="4" name="Group 3"/>
            <p:cNvGrpSpPr/>
            <p:nvPr/>
          </p:nvGrpSpPr>
          <p:grpSpPr>
            <a:xfrm>
              <a:off x="3610513" y="1850088"/>
              <a:ext cx="1464280" cy="1304533"/>
              <a:chOff x="15532100" y="2039768"/>
              <a:chExt cx="6299201" cy="5611983"/>
            </a:xfrm>
          </p:grpSpPr>
          <p:pic>
            <p:nvPicPr>
              <p:cNvPr id="17" name="Picture 16"/>
              <p:cNvPicPr>
                <a:picLocks noChangeAspect="1"/>
              </p:cNvPicPr>
              <p:nvPr/>
            </p:nvPicPr>
            <p:blipFill rotWithShape="1">
              <a:blip r:embed="rId3"/>
              <a:srcRect l="33397" t="2547" r="33206" b="37715"/>
              <a:stretch/>
            </p:blipFill>
            <p:spPr>
              <a:xfrm>
                <a:off x="15532100" y="2039768"/>
                <a:ext cx="6299201" cy="4643400"/>
              </a:xfrm>
              <a:prstGeom prst="rect">
                <a:avLst/>
              </a:prstGeom>
              <a:ln w="28575">
                <a:noFill/>
              </a:ln>
            </p:spPr>
          </p:pic>
          <p:sp>
            <p:nvSpPr>
              <p:cNvPr id="38" name="Rectangle 37"/>
              <p:cNvSpPr/>
              <p:nvPr/>
            </p:nvSpPr>
            <p:spPr>
              <a:xfrm>
                <a:off x="15532101" y="6680201"/>
                <a:ext cx="6299200" cy="971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62358">
                  <a:defRPr/>
                </a:pPr>
                <a:endParaRPr lang="en-GB" sz="2700" dirty="0">
                  <a:solidFill>
                    <a:srgbClr val="FFFFFF"/>
                  </a:solidFill>
                  <a:latin typeface="Tahoma"/>
                </a:endParaRPr>
              </a:p>
            </p:txBody>
          </p:sp>
          <p:sp>
            <p:nvSpPr>
              <p:cNvPr id="39" name="Rectangle 38"/>
              <p:cNvSpPr/>
              <p:nvPr/>
            </p:nvSpPr>
            <p:spPr>
              <a:xfrm>
                <a:off x="15532100" y="6780212"/>
                <a:ext cx="6299201" cy="731495"/>
              </a:xfrm>
              <a:prstGeom prst="rect">
                <a:avLst/>
              </a:prstGeom>
            </p:spPr>
            <p:txBody>
              <a:bodyPr wrap="square">
                <a:spAutoFit/>
              </a:bodyPr>
              <a:lstStyle/>
              <a:p>
                <a:pPr algn="ctr" defTabSz="562358">
                  <a:defRPr/>
                </a:pPr>
                <a:r>
                  <a:rPr lang="nb-NO" sz="1200" b="1" dirty="0">
                    <a:solidFill>
                      <a:srgbClr val="FFFFFF"/>
                    </a:solidFill>
                    <a:latin typeface="Tahoma"/>
                  </a:rPr>
                  <a:t>Lower Volume Data, Email</a:t>
                </a:r>
                <a:endParaRPr lang="en-GB" sz="1050" dirty="0">
                  <a:solidFill>
                    <a:srgbClr val="FFFFFF"/>
                  </a:solidFill>
                  <a:latin typeface="Tahoma"/>
                </a:endParaRPr>
              </a:p>
            </p:txBody>
          </p:sp>
        </p:grpSp>
        <p:sp>
          <p:nvSpPr>
            <p:cNvPr id="36" name="Rounded Rectangle 35"/>
            <p:cNvSpPr/>
            <p:nvPr/>
          </p:nvSpPr>
          <p:spPr>
            <a:xfrm>
              <a:off x="3610513" y="3143300"/>
              <a:ext cx="1464280" cy="412665"/>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684" tIns="8368" rIns="83684" bIns="8368" numCol="1" spcCol="0" rtlCol="0" fromWordArt="0" anchor="ctr" anchorCtr="0" forceAA="0" compatLnSpc="1">
              <a:prstTxWarp prst="textNoShape">
                <a:avLst/>
              </a:prstTxWarp>
              <a:noAutofit/>
            </a:bodyPr>
            <a:lstStyle/>
            <a:p>
              <a:pPr algn="ctr" defTabSz="562358">
                <a:spcAft>
                  <a:spcPts val="279"/>
                </a:spcAft>
                <a:defRPr/>
              </a:pPr>
              <a:r>
                <a:rPr lang="en-GB" sz="1100" dirty="0" err="1">
                  <a:solidFill>
                    <a:srgbClr val="002B52"/>
                  </a:solidFill>
                  <a:latin typeface="Tahoma"/>
                </a:rPr>
                <a:t>FleetBroadband</a:t>
              </a:r>
              <a:endParaRPr lang="en-GB" sz="1100" dirty="0">
                <a:solidFill>
                  <a:srgbClr val="002B52"/>
                </a:solidFill>
                <a:latin typeface="Tahoma"/>
              </a:endParaRPr>
            </a:p>
            <a:p>
              <a:pPr algn="ctr" defTabSz="562358">
                <a:spcAft>
                  <a:spcPts val="279"/>
                </a:spcAft>
                <a:defRPr/>
              </a:pPr>
              <a:r>
                <a:rPr lang="en-GB" sz="1100" dirty="0">
                  <a:solidFill>
                    <a:srgbClr val="002B52"/>
                  </a:solidFill>
                  <a:latin typeface="Tahoma"/>
                </a:rPr>
                <a:t>Fleet One &amp; </a:t>
              </a:r>
              <a:r>
                <a:rPr lang="en-GB" sz="1100" dirty="0" err="1">
                  <a:solidFill>
                    <a:srgbClr val="002B52"/>
                  </a:solidFill>
                  <a:latin typeface="Tahoma"/>
                </a:rPr>
                <a:t>FleetPhone</a:t>
              </a:r>
              <a:endParaRPr lang="en-GB" sz="1100" dirty="0">
                <a:solidFill>
                  <a:srgbClr val="002B52"/>
                </a:solidFill>
                <a:latin typeface="Tahoma"/>
              </a:endParaRPr>
            </a:p>
          </p:txBody>
        </p:sp>
        <p:sp>
          <p:nvSpPr>
            <p:cNvPr id="40" name="Freeform 39"/>
            <p:cNvSpPr/>
            <p:nvPr/>
          </p:nvSpPr>
          <p:spPr>
            <a:xfrm rot="16200000">
              <a:off x="4148623" y="2620939"/>
              <a:ext cx="392488" cy="1459851"/>
            </a:xfrm>
            <a:custGeom>
              <a:avLst/>
              <a:gdLst>
                <a:gd name="connsiteX0" fmla="*/ 6719977 w 6728604"/>
                <a:gd name="connsiteY0" fmla="*/ 0 h 1380226"/>
                <a:gd name="connsiteX1" fmla="*/ 0 w 6728604"/>
                <a:gd name="connsiteY1" fmla="*/ 0 h 1380226"/>
                <a:gd name="connsiteX2" fmla="*/ 0 w 6728604"/>
                <a:gd name="connsiteY2" fmla="*/ 1380226 h 1380226"/>
                <a:gd name="connsiteX3" fmla="*/ 6728604 w 6728604"/>
                <a:gd name="connsiteY3" fmla="*/ 1380226 h 1380226"/>
              </a:gdLst>
              <a:ahLst/>
              <a:cxnLst>
                <a:cxn ang="0">
                  <a:pos x="connsiteX0" y="connsiteY0"/>
                </a:cxn>
                <a:cxn ang="0">
                  <a:pos x="connsiteX1" y="connsiteY1"/>
                </a:cxn>
                <a:cxn ang="0">
                  <a:pos x="connsiteX2" y="connsiteY2"/>
                </a:cxn>
                <a:cxn ang="0">
                  <a:pos x="connsiteX3" y="connsiteY3"/>
                </a:cxn>
              </a:cxnLst>
              <a:rect l="l" t="t" r="r" b="b"/>
              <a:pathLst>
                <a:path w="6728604" h="1380226">
                  <a:moveTo>
                    <a:pt x="6719977" y="0"/>
                  </a:moveTo>
                  <a:lnTo>
                    <a:pt x="0" y="0"/>
                  </a:lnTo>
                  <a:lnTo>
                    <a:pt x="0" y="1380226"/>
                  </a:lnTo>
                  <a:lnTo>
                    <a:pt x="6728604" y="1380226"/>
                  </a:lnTo>
                </a:path>
              </a:pathLst>
            </a:custGeom>
            <a:noFill/>
            <a:ln w="12700" cap="flat" cmpd="sng" algn="ctr">
              <a:solidFill>
                <a:schemeClr val="accent1"/>
              </a:solidFill>
              <a:prstDash val="solid"/>
              <a:miter lim="800000"/>
              <a:headEnd type="oval" w="sm" len="sm"/>
              <a:tailEnd type="oval" w="sm" len="sm"/>
            </a:ln>
            <a:effectLst/>
          </p:spPr>
          <p:txBody>
            <a:bodyPr rtlCol="0" anchor="ctr"/>
            <a:lstStyle/>
            <a:p>
              <a:pPr algn="ctr" defTabSz="562358"/>
              <a:endParaRPr lang="en-GB" sz="2800" kern="0">
                <a:solidFill>
                  <a:srgbClr val="FFFFFF"/>
                </a:solidFill>
                <a:latin typeface="Tahoma"/>
              </a:endParaRPr>
            </a:p>
          </p:txBody>
        </p:sp>
      </p:grpSp>
      <p:sp>
        <p:nvSpPr>
          <p:cNvPr id="28" name="Text Placeholder 50"/>
          <p:cNvSpPr>
            <a:spLocks noGrp="1"/>
          </p:cNvSpPr>
          <p:nvPr>
            <p:ph type="body" sz="quarter" idx="13"/>
          </p:nvPr>
        </p:nvSpPr>
        <p:spPr>
          <a:xfrm>
            <a:off x="323628" y="1032686"/>
            <a:ext cx="8682486" cy="552923"/>
          </a:xfrm>
        </p:spPr>
        <p:txBody>
          <a:bodyPr>
            <a:normAutofit/>
          </a:bodyPr>
          <a:lstStyle/>
          <a:p>
            <a:r>
              <a:rPr lang="en-GB" dirty="0"/>
              <a:t>A broad range of products &amp; service to address all Maritime needs</a:t>
            </a:r>
          </a:p>
        </p:txBody>
      </p:sp>
      <p:sp>
        <p:nvSpPr>
          <p:cNvPr id="2" name="Title 1"/>
          <p:cNvSpPr>
            <a:spLocks noGrp="1"/>
          </p:cNvSpPr>
          <p:nvPr>
            <p:ph type="title"/>
          </p:nvPr>
        </p:nvSpPr>
        <p:spPr/>
        <p:txBody>
          <a:bodyPr>
            <a:normAutofit/>
          </a:bodyPr>
          <a:lstStyle/>
          <a:p>
            <a:r>
              <a:rPr lang="en-GB" dirty="0"/>
              <a:t>The 2016 Inmarsat Portfolio</a:t>
            </a:r>
          </a:p>
        </p:txBody>
      </p:sp>
      <p:grpSp>
        <p:nvGrpSpPr>
          <p:cNvPr id="18" name="Group 17"/>
          <p:cNvGrpSpPr/>
          <p:nvPr/>
        </p:nvGrpSpPr>
        <p:grpSpPr>
          <a:xfrm>
            <a:off x="567348" y="1785283"/>
            <a:ext cx="2385352" cy="2778918"/>
            <a:chOff x="2069476" y="1850088"/>
            <a:chExt cx="1464280" cy="1705877"/>
          </a:xfrm>
        </p:grpSpPr>
        <p:grpSp>
          <p:nvGrpSpPr>
            <p:cNvPr id="7" name="Group 6"/>
            <p:cNvGrpSpPr/>
            <p:nvPr/>
          </p:nvGrpSpPr>
          <p:grpSpPr>
            <a:xfrm>
              <a:off x="2069476" y="1850088"/>
              <a:ext cx="1464280" cy="1304533"/>
              <a:chOff x="8902700" y="2039767"/>
              <a:chExt cx="6299201" cy="5611983"/>
            </a:xfrm>
          </p:grpSpPr>
          <p:pic>
            <p:nvPicPr>
              <p:cNvPr id="16" name="Picture 15"/>
              <p:cNvPicPr>
                <a:picLocks noChangeAspect="1"/>
              </p:cNvPicPr>
              <p:nvPr/>
            </p:nvPicPr>
            <p:blipFill rotWithShape="1">
              <a:blip r:embed="rId3"/>
              <a:srcRect t="2733" r="67337" b="37710"/>
              <a:stretch/>
            </p:blipFill>
            <p:spPr>
              <a:xfrm>
                <a:off x="8902701" y="2039767"/>
                <a:ext cx="6299200" cy="4643400"/>
              </a:xfrm>
              <a:prstGeom prst="rect">
                <a:avLst/>
              </a:prstGeom>
              <a:ln w="28575">
                <a:noFill/>
              </a:ln>
            </p:spPr>
          </p:pic>
          <p:grpSp>
            <p:nvGrpSpPr>
              <p:cNvPr id="3" name="Group 2"/>
              <p:cNvGrpSpPr/>
              <p:nvPr/>
            </p:nvGrpSpPr>
            <p:grpSpPr>
              <a:xfrm>
                <a:off x="8902700" y="6680200"/>
                <a:ext cx="6299200" cy="971550"/>
                <a:chOff x="8902700" y="6680200"/>
                <a:chExt cx="6299200" cy="971550"/>
              </a:xfrm>
            </p:grpSpPr>
            <p:sp>
              <p:nvSpPr>
                <p:cNvPr id="19" name="Rectangle 18"/>
                <p:cNvSpPr/>
                <p:nvPr/>
              </p:nvSpPr>
              <p:spPr>
                <a:xfrm>
                  <a:off x="8902700" y="6680200"/>
                  <a:ext cx="6299200" cy="971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62358">
                    <a:defRPr/>
                  </a:pPr>
                  <a:endParaRPr lang="en-GB" sz="2700">
                    <a:solidFill>
                      <a:srgbClr val="FFFFFF"/>
                    </a:solidFill>
                    <a:latin typeface="Tahoma"/>
                  </a:endParaRPr>
                </a:p>
              </p:txBody>
            </p:sp>
            <p:sp>
              <p:nvSpPr>
                <p:cNvPr id="11" name="Rectangle 10"/>
                <p:cNvSpPr/>
                <p:nvPr/>
              </p:nvSpPr>
              <p:spPr>
                <a:xfrm>
                  <a:off x="8902700" y="6780212"/>
                  <a:ext cx="6299200" cy="731495"/>
                </a:xfrm>
                <a:prstGeom prst="rect">
                  <a:avLst/>
                </a:prstGeom>
              </p:spPr>
              <p:txBody>
                <a:bodyPr wrap="square">
                  <a:spAutoFit/>
                </a:bodyPr>
                <a:lstStyle/>
                <a:p>
                  <a:pPr algn="ctr" defTabSz="562358">
                    <a:defRPr/>
                  </a:pPr>
                  <a:r>
                    <a:rPr lang="nb-NO" sz="1200" b="1" dirty="0">
                      <a:solidFill>
                        <a:srgbClr val="FFFFFF"/>
                      </a:solidFill>
                      <a:latin typeface="Tahoma"/>
                    </a:rPr>
                    <a:t>High Volume Data, Internet</a:t>
                  </a:r>
                  <a:endParaRPr lang="en-GB" sz="1050" dirty="0">
                    <a:solidFill>
                      <a:srgbClr val="FFFFFF"/>
                    </a:solidFill>
                    <a:latin typeface="Tahoma"/>
                  </a:endParaRPr>
                </a:p>
              </p:txBody>
            </p:sp>
          </p:grpSp>
        </p:grpSp>
        <p:sp>
          <p:nvSpPr>
            <p:cNvPr id="13" name="Rounded Rectangle 12"/>
            <p:cNvSpPr/>
            <p:nvPr/>
          </p:nvSpPr>
          <p:spPr>
            <a:xfrm>
              <a:off x="2069476" y="3143300"/>
              <a:ext cx="1464280" cy="412665"/>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684" tIns="8368" rIns="83684" bIns="8368" numCol="1" spcCol="0" rtlCol="0" fromWordArt="0" anchor="ctr" anchorCtr="0" forceAA="0" compatLnSpc="1">
              <a:prstTxWarp prst="textNoShape">
                <a:avLst/>
              </a:prstTxWarp>
              <a:noAutofit/>
            </a:bodyPr>
            <a:lstStyle/>
            <a:p>
              <a:pPr algn="ctr" defTabSz="562358">
                <a:spcAft>
                  <a:spcPts val="279"/>
                </a:spcAft>
                <a:defRPr/>
              </a:pPr>
              <a:r>
                <a:rPr lang="en-GB" sz="1100" dirty="0">
                  <a:solidFill>
                    <a:srgbClr val="002B52"/>
                  </a:solidFill>
                  <a:latin typeface="Tahoma"/>
                </a:rPr>
                <a:t>Fleet Xpress</a:t>
              </a:r>
            </a:p>
            <a:p>
              <a:pPr algn="ctr" defTabSz="562358">
                <a:spcAft>
                  <a:spcPts val="279"/>
                </a:spcAft>
                <a:defRPr/>
              </a:pPr>
              <a:r>
                <a:rPr lang="en-GB" sz="1100" dirty="0" err="1">
                  <a:solidFill>
                    <a:srgbClr val="002B52"/>
                  </a:solidFill>
                  <a:latin typeface="Tahoma"/>
                </a:rPr>
                <a:t>FleetBroadband</a:t>
              </a:r>
              <a:endParaRPr lang="en-GB" sz="1100" dirty="0">
                <a:solidFill>
                  <a:srgbClr val="002B52"/>
                </a:solidFill>
                <a:latin typeface="Tahoma"/>
              </a:endParaRPr>
            </a:p>
          </p:txBody>
        </p:sp>
        <p:sp>
          <p:nvSpPr>
            <p:cNvPr id="20" name="Freeform 19"/>
            <p:cNvSpPr/>
            <p:nvPr/>
          </p:nvSpPr>
          <p:spPr>
            <a:xfrm rot="16200000">
              <a:off x="2607587" y="2620938"/>
              <a:ext cx="392488" cy="1459851"/>
            </a:xfrm>
            <a:custGeom>
              <a:avLst/>
              <a:gdLst>
                <a:gd name="connsiteX0" fmla="*/ 6719977 w 6728604"/>
                <a:gd name="connsiteY0" fmla="*/ 0 h 1380226"/>
                <a:gd name="connsiteX1" fmla="*/ 0 w 6728604"/>
                <a:gd name="connsiteY1" fmla="*/ 0 h 1380226"/>
                <a:gd name="connsiteX2" fmla="*/ 0 w 6728604"/>
                <a:gd name="connsiteY2" fmla="*/ 1380226 h 1380226"/>
                <a:gd name="connsiteX3" fmla="*/ 6728604 w 6728604"/>
                <a:gd name="connsiteY3" fmla="*/ 1380226 h 1380226"/>
              </a:gdLst>
              <a:ahLst/>
              <a:cxnLst>
                <a:cxn ang="0">
                  <a:pos x="connsiteX0" y="connsiteY0"/>
                </a:cxn>
                <a:cxn ang="0">
                  <a:pos x="connsiteX1" y="connsiteY1"/>
                </a:cxn>
                <a:cxn ang="0">
                  <a:pos x="connsiteX2" y="connsiteY2"/>
                </a:cxn>
                <a:cxn ang="0">
                  <a:pos x="connsiteX3" y="connsiteY3"/>
                </a:cxn>
              </a:cxnLst>
              <a:rect l="l" t="t" r="r" b="b"/>
              <a:pathLst>
                <a:path w="6728604" h="1380226">
                  <a:moveTo>
                    <a:pt x="6719977" y="0"/>
                  </a:moveTo>
                  <a:lnTo>
                    <a:pt x="0" y="0"/>
                  </a:lnTo>
                  <a:lnTo>
                    <a:pt x="0" y="1380226"/>
                  </a:lnTo>
                  <a:lnTo>
                    <a:pt x="6728604" y="1380226"/>
                  </a:lnTo>
                </a:path>
              </a:pathLst>
            </a:custGeom>
            <a:noFill/>
            <a:ln w="12700" cap="flat" cmpd="sng" algn="ctr">
              <a:solidFill>
                <a:schemeClr val="accent1"/>
              </a:solidFill>
              <a:prstDash val="solid"/>
              <a:miter lim="800000"/>
              <a:headEnd type="oval" w="sm" len="sm"/>
              <a:tailEnd type="oval" w="sm" len="sm"/>
            </a:ln>
            <a:effectLst/>
          </p:spPr>
          <p:txBody>
            <a:bodyPr rtlCol="0" anchor="ctr"/>
            <a:lstStyle/>
            <a:p>
              <a:pPr algn="ctr" defTabSz="562358"/>
              <a:endParaRPr lang="en-GB" sz="2800" kern="0">
                <a:solidFill>
                  <a:srgbClr val="FFFFFF"/>
                </a:solidFill>
                <a:latin typeface="Tahoma"/>
              </a:endParaRPr>
            </a:p>
          </p:txBody>
        </p:sp>
      </p:grpSp>
      <p:grpSp>
        <p:nvGrpSpPr>
          <p:cNvPr id="22" name="Group 21"/>
          <p:cNvGrpSpPr/>
          <p:nvPr/>
        </p:nvGrpSpPr>
        <p:grpSpPr>
          <a:xfrm>
            <a:off x="6191299" y="1785283"/>
            <a:ext cx="2385352" cy="2778918"/>
            <a:chOff x="5172670" y="1850088"/>
            <a:chExt cx="1464280" cy="1705877"/>
          </a:xfrm>
        </p:grpSpPr>
        <p:grpSp>
          <p:nvGrpSpPr>
            <p:cNvPr id="6" name="Group 5"/>
            <p:cNvGrpSpPr/>
            <p:nvPr/>
          </p:nvGrpSpPr>
          <p:grpSpPr>
            <a:xfrm>
              <a:off x="5172670" y="1850088"/>
              <a:ext cx="1464280" cy="1304533"/>
              <a:chOff x="22252358" y="2039767"/>
              <a:chExt cx="6299201" cy="5611984"/>
            </a:xfrm>
          </p:grpSpPr>
          <p:sp>
            <p:nvSpPr>
              <p:cNvPr id="45" name="Rectangle 44"/>
              <p:cNvSpPr/>
              <p:nvPr/>
            </p:nvSpPr>
            <p:spPr>
              <a:xfrm>
                <a:off x="22252359" y="6680201"/>
                <a:ext cx="6299200" cy="971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62358">
                  <a:defRPr/>
                </a:pPr>
                <a:endParaRPr lang="en-GB" sz="2700">
                  <a:solidFill>
                    <a:srgbClr val="FFFFFF"/>
                  </a:solidFill>
                  <a:latin typeface="Tahoma"/>
                </a:endParaRPr>
              </a:p>
            </p:txBody>
          </p:sp>
          <p:sp>
            <p:nvSpPr>
              <p:cNvPr id="46" name="Rectangle 45"/>
              <p:cNvSpPr/>
              <p:nvPr/>
            </p:nvSpPr>
            <p:spPr>
              <a:xfrm>
                <a:off x="22252358" y="6780212"/>
                <a:ext cx="6299201" cy="731495"/>
              </a:xfrm>
              <a:prstGeom prst="rect">
                <a:avLst/>
              </a:prstGeom>
            </p:spPr>
            <p:txBody>
              <a:bodyPr wrap="square">
                <a:spAutoFit/>
              </a:bodyPr>
              <a:lstStyle/>
              <a:p>
                <a:pPr algn="ctr" defTabSz="562358">
                  <a:defRPr/>
                </a:pPr>
                <a:r>
                  <a:rPr lang="nb-NO" sz="1200" b="1" dirty="0">
                    <a:solidFill>
                      <a:srgbClr val="FFFFFF"/>
                    </a:solidFill>
                    <a:latin typeface="Tahoma"/>
                  </a:rPr>
                  <a:t>Applications</a:t>
                </a:r>
                <a:endParaRPr lang="en-GB" sz="1100" dirty="0">
                  <a:solidFill>
                    <a:srgbClr val="FFFFFF"/>
                  </a:solidFill>
                  <a:latin typeface="Tahoma"/>
                </a:endParaRPr>
              </a:p>
            </p:txBody>
          </p:sp>
          <p:pic>
            <p:nvPicPr>
              <p:cNvPr id="30" name="Picture 29"/>
              <p:cNvPicPr>
                <a:picLocks noChangeAspect="1"/>
              </p:cNvPicPr>
              <p:nvPr/>
            </p:nvPicPr>
            <p:blipFill rotWithShape="1">
              <a:blip r:embed="rId4" cstate="print">
                <a:extLst>
                  <a:ext uri="{28A0092B-C50C-407E-A947-70E740481C1C}">
                    <a14:useLocalDpi xmlns:a14="http://schemas.microsoft.com/office/drawing/2010/main" val="0"/>
                  </a:ext>
                </a:extLst>
              </a:blip>
              <a:srcRect t="17427" b="15210"/>
              <a:stretch/>
            </p:blipFill>
            <p:spPr>
              <a:xfrm>
                <a:off x="22252358" y="2039767"/>
                <a:ext cx="6287533" cy="4643400"/>
              </a:xfrm>
              <a:prstGeom prst="rect">
                <a:avLst/>
              </a:prstGeom>
              <a:ln w="28575">
                <a:noFill/>
              </a:ln>
            </p:spPr>
          </p:pic>
        </p:grpSp>
        <p:sp>
          <p:nvSpPr>
            <p:cNvPr id="44" name="Rounded Rectangle 43"/>
            <p:cNvSpPr/>
            <p:nvPr/>
          </p:nvSpPr>
          <p:spPr>
            <a:xfrm>
              <a:off x="5172670" y="3143300"/>
              <a:ext cx="1464280" cy="412665"/>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684" tIns="8368" rIns="83684" bIns="8368" numCol="1" spcCol="0" rtlCol="0" fromWordArt="0" anchor="ctr" anchorCtr="0" forceAA="0" compatLnSpc="1">
              <a:prstTxWarp prst="textNoShape">
                <a:avLst/>
              </a:prstTxWarp>
              <a:noAutofit/>
            </a:bodyPr>
            <a:lstStyle/>
            <a:p>
              <a:pPr algn="ctr" defTabSz="562358">
                <a:spcAft>
                  <a:spcPts val="279"/>
                </a:spcAft>
                <a:defRPr/>
              </a:pPr>
              <a:r>
                <a:rPr lang="en-GB" sz="1100" dirty="0">
                  <a:solidFill>
                    <a:srgbClr val="002B52"/>
                  </a:solidFill>
                  <a:latin typeface="Tahoma"/>
                </a:rPr>
                <a:t>Developer Partnerships</a:t>
              </a:r>
            </a:p>
            <a:p>
              <a:pPr algn="ctr" defTabSz="562358">
                <a:spcAft>
                  <a:spcPts val="279"/>
                </a:spcAft>
                <a:defRPr/>
              </a:pPr>
              <a:r>
                <a:rPr lang="en-GB" sz="1100" dirty="0">
                  <a:solidFill>
                    <a:srgbClr val="002B52"/>
                  </a:solidFill>
                  <a:latin typeface="Tahoma"/>
                </a:rPr>
                <a:t>Maritime Applications</a:t>
              </a:r>
            </a:p>
            <a:p>
              <a:pPr algn="ctr" defTabSz="562358">
                <a:spcAft>
                  <a:spcPts val="279"/>
                </a:spcAft>
                <a:defRPr/>
              </a:pPr>
              <a:r>
                <a:rPr lang="en-GB" sz="1100" dirty="0">
                  <a:solidFill>
                    <a:srgbClr val="002B52"/>
                  </a:solidFill>
                  <a:latin typeface="Tahoma"/>
                </a:rPr>
                <a:t>Fleet Media / Content</a:t>
              </a:r>
            </a:p>
          </p:txBody>
        </p:sp>
        <p:sp>
          <p:nvSpPr>
            <p:cNvPr id="47" name="Freeform 46"/>
            <p:cNvSpPr/>
            <p:nvPr/>
          </p:nvSpPr>
          <p:spPr>
            <a:xfrm rot="16200000">
              <a:off x="5710780" y="2620939"/>
              <a:ext cx="392488" cy="1459851"/>
            </a:xfrm>
            <a:custGeom>
              <a:avLst/>
              <a:gdLst>
                <a:gd name="connsiteX0" fmla="*/ 6719977 w 6728604"/>
                <a:gd name="connsiteY0" fmla="*/ 0 h 1380226"/>
                <a:gd name="connsiteX1" fmla="*/ 0 w 6728604"/>
                <a:gd name="connsiteY1" fmla="*/ 0 h 1380226"/>
                <a:gd name="connsiteX2" fmla="*/ 0 w 6728604"/>
                <a:gd name="connsiteY2" fmla="*/ 1380226 h 1380226"/>
                <a:gd name="connsiteX3" fmla="*/ 6728604 w 6728604"/>
                <a:gd name="connsiteY3" fmla="*/ 1380226 h 1380226"/>
              </a:gdLst>
              <a:ahLst/>
              <a:cxnLst>
                <a:cxn ang="0">
                  <a:pos x="connsiteX0" y="connsiteY0"/>
                </a:cxn>
                <a:cxn ang="0">
                  <a:pos x="connsiteX1" y="connsiteY1"/>
                </a:cxn>
                <a:cxn ang="0">
                  <a:pos x="connsiteX2" y="connsiteY2"/>
                </a:cxn>
                <a:cxn ang="0">
                  <a:pos x="connsiteX3" y="connsiteY3"/>
                </a:cxn>
              </a:cxnLst>
              <a:rect l="l" t="t" r="r" b="b"/>
              <a:pathLst>
                <a:path w="6728604" h="1380226">
                  <a:moveTo>
                    <a:pt x="6719977" y="0"/>
                  </a:moveTo>
                  <a:lnTo>
                    <a:pt x="0" y="0"/>
                  </a:lnTo>
                  <a:lnTo>
                    <a:pt x="0" y="1380226"/>
                  </a:lnTo>
                  <a:lnTo>
                    <a:pt x="6728604" y="1380226"/>
                  </a:lnTo>
                </a:path>
              </a:pathLst>
            </a:custGeom>
            <a:noFill/>
            <a:ln w="12700" cap="flat" cmpd="sng" algn="ctr">
              <a:solidFill>
                <a:schemeClr val="accent1"/>
              </a:solidFill>
              <a:prstDash val="solid"/>
              <a:miter lim="800000"/>
              <a:headEnd type="oval" w="sm" len="sm"/>
              <a:tailEnd type="oval" w="sm" len="sm"/>
            </a:ln>
            <a:effectLst/>
          </p:spPr>
          <p:txBody>
            <a:bodyPr rtlCol="0" anchor="ctr"/>
            <a:lstStyle/>
            <a:p>
              <a:pPr algn="ctr" defTabSz="562358"/>
              <a:endParaRPr lang="en-GB" sz="2800" kern="0">
                <a:solidFill>
                  <a:srgbClr val="FFFFFF"/>
                </a:solidFill>
                <a:latin typeface="Tahoma"/>
              </a:endParaRPr>
            </a:p>
          </p:txBody>
        </p:sp>
      </p:grpSp>
    </p:spTree>
    <p:extLst>
      <p:ext uri="{BB962C8B-B14F-4D97-AF65-F5344CB8AC3E}">
        <p14:creationId xmlns:p14="http://schemas.microsoft.com/office/powerpoint/2010/main" val="310314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08188"/>
            <a:ext cx="8496300" cy="552213"/>
          </a:xfrm>
        </p:spPr>
        <p:txBody>
          <a:bodyPr/>
          <a:lstStyle/>
          <a:p>
            <a:r>
              <a:rPr lang="en-GB" dirty="0" err="1"/>
              <a:t>FleetBroadband</a:t>
            </a:r>
            <a:r>
              <a:rPr lang="en-GB" dirty="0"/>
              <a:t> Backup Services</a:t>
            </a:r>
          </a:p>
        </p:txBody>
      </p:sp>
      <p:sp>
        <p:nvSpPr>
          <p:cNvPr id="27" name="Content Placeholder 2"/>
          <p:cNvSpPr txBox="1">
            <a:spLocks/>
          </p:cNvSpPr>
          <p:nvPr/>
        </p:nvSpPr>
        <p:spPr>
          <a:xfrm>
            <a:off x="399007" y="1190825"/>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a:sym typeface="Lucida Grande" charset="0"/>
              </a:rPr>
              <a:t>Global Xpress (</a:t>
            </a:r>
            <a:r>
              <a:rPr lang="en-US" sz="1500" dirty="0" err="1">
                <a:sym typeface="Lucida Grande" charset="0"/>
              </a:rPr>
              <a:t>Ka</a:t>
            </a:r>
            <a:r>
              <a:rPr lang="en-US" sz="1500" dirty="0">
                <a:sym typeface="Lucida Grande" charset="0"/>
              </a:rPr>
              <a:t>-Band) is the primary service</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Network Service Device manages </a:t>
            </a:r>
            <a:r>
              <a:rPr lang="en-US" sz="1200" dirty="0" err="1">
                <a:sym typeface="Lucida Grande" charset="0"/>
              </a:rPr>
              <a:t>FleetBroadband</a:t>
            </a:r>
            <a:r>
              <a:rPr lang="en-US" sz="1200" dirty="0">
                <a:sym typeface="Lucida Grande" charset="0"/>
              </a:rPr>
              <a:t> </a:t>
            </a:r>
            <a:br>
              <a:rPr lang="en-US" sz="1200" dirty="0">
                <a:sym typeface="Lucida Grande" charset="0"/>
              </a:rPr>
            </a:br>
            <a:r>
              <a:rPr lang="en-US" sz="1200" dirty="0">
                <a:sym typeface="Lucida Grande" charset="0"/>
              </a:rPr>
              <a:t>switchover automatically</a:t>
            </a:r>
          </a:p>
          <a:p>
            <a:pPr marL="236538" lvl="1" indent="-236538" fontAlgn="t">
              <a:lnSpc>
                <a:spcPct val="100000"/>
              </a:lnSpc>
              <a:spcBef>
                <a:spcPts val="0"/>
              </a:spcBef>
              <a:spcAft>
                <a:spcPts val="300"/>
              </a:spcAft>
              <a:buClr>
                <a:schemeClr val="tx1"/>
              </a:buClr>
              <a:buFont typeface="Tahoma" panose="020B0604030504040204" pitchFamily="34" charset="0"/>
              <a:buChar char="˃"/>
            </a:pPr>
            <a:endParaRPr lang="en-US" sz="1200" dirty="0">
              <a:sym typeface="Lucida Grande" charset="0"/>
            </a:endParaRPr>
          </a:p>
        </p:txBody>
      </p:sp>
      <p:sp>
        <p:nvSpPr>
          <p:cNvPr id="6" name="Text Placeholder 11"/>
          <p:cNvSpPr>
            <a:spLocks noGrp="1"/>
          </p:cNvSpPr>
          <p:nvPr>
            <p:ph type="body" sz="quarter" idx="13"/>
          </p:nvPr>
        </p:nvSpPr>
        <p:spPr>
          <a:xfrm>
            <a:off x="352205" y="757114"/>
            <a:ext cx="8496299" cy="552923"/>
          </a:xfrm>
        </p:spPr>
        <p:txBody>
          <a:bodyPr/>
          <a:lstStyle/>
          <a:p>
            <a:pPr lvl="1"/>
            <a:r>
              <a:rPr lang="en-GB" dirty="0">
                <a:solidFill>
                  <a:schemeClr val="bg2"/>
                </a:solidFill>
              </a:rPr>
              <a:t>Unlimited FB Backup included with every FX subscription</a:t>
            </a:r>
          </a:p>
        </p:txBody>
      </p:sp>
      <p:sp>
        <p:nvSpPr>
          <p:cNvPr id="8" name="Content Placeholder 2"/>
          <p:cNvSpPr txBox="1">
            <a:spLocks/>
          </p:cNvSpPr>
          <p:nvPr/>
        </p:nvSpPr>
        <p:spPr>
          <a:xfrm>
            <a:off x="399007" y="2034846"/>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err="1">
                <a:sym typeface="Lucida Grande" charset="0"/>
              </a:rPr>
              <a:t>Fleetbroadband</a:t>
            </a:r>
            <a:r>
              <a:rPr lang="en-US" sz="1500" dirty="0">
                <a:sym typeface="Lucida Grande" charset="0"/>
              </a:rPr>
              <a:t> Support</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Supports FB500 and FB250</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Can connect 2 x FB terminals but only one is used at a time</a:t>
            </a:r>
          </a:p>
          <a:p>
            <a:pPr lvl="1" fontAlgn="t">
              <a:lnSpc>
                <a:spcPct val="100000"/>
              </a:lnSpc>
              <a:spcBef>
                <a:spcPts val="0"/>
              </a:spcBef>
              <a:spcAft>
                <a:spcPts val="300"/>
              </a:spcAft>
              <a:buClr>
                <a:schemeClr val="tx1"/>
              </a:buClr>
            </a:pPr>
            <a:endParaRPr lang="en-US" sz="1200" dirty="0">
              <a:sym typeface="Lucida Grande" charset="0"/>
            </a:endParaRPr>
          </a:p>
        </p:txBody>
      </p:sp>
      <p:sp>
        <p:nvSpPr>
          <p:cNvPr id="19" name="Content Placeholder 2"/>
          <p:cNvSpPr txBox="1">
            <a:spLocks/>
          </p:cNvSpPr>
          <p:nvPr/>
        </p:nvSpPr>
        <p:spPr>
          <a:xfrm>
            <a:off x="399007" y="2981605"/>
            <a:ext cx="5484019" cy="1110807"/>
          </a:xfrm>
          <a:prstGeom prst="rect">
            <a:avLst/>
          </a:prstGeom>
        </p:spPr>
        <p:txBody>
          <a:bodyPr vert="horz" lIns="45720" tIns="22860" rIns="45720" bIns="22860" rtlCol="0">
            <a:noAutofit/>
          </a:bodyPr>
          <a:lstStyle>
            <a:lvl1pPr marL="0" indent="0" algn="l" defTabSz="1828800" rtl="0" eaLnBrk="1" latinLnBrk="0" hangingPunct="1">
              <a:lnSpc>
                <a:spcPct val="90000"/>
              </a:lnSpc>
              <a:spcBef>
                <a:spcPts val="2000"/>
              </a:spcBef>
              <a:buClr>
                <a:srgbClr val="002150"/>
              </a:buClr>
              <a:buFont typeface="Tahoma" panose="020B0604030504040204" pitchFamily="34" charset="0"/>
              <a:buNone/>
              <a:defRPr lang="en-US" sz="36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1828800" rtl="0" eaLnBrk="1" latinLnBrk="0" hangingPunct="1">
              <a:lnSpc>
                <a:spcPct val="90000"/>
              </a:lnSpc>
              <a:spcBef>
                <a:spcPts val="1200"/>
              </a:spcBef>
              <a:buClr>
                <a:srgbClr val="002150"/>
              </a:buClr>
              <a:buFont typeface="Calibri" panose="020F050202020403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469900" indent="-469900" algn="l" defTabSz="1828800" rtl="0" eaLnBrk="1" latinLnBrk="0" hangingPunct="1">
              <a:lnSpc>
                <a:spcPct val="90000"/>
              </a:lnSpc>
              <a:spcBef>
                <a:spcPts val="2400"/>
              </a:spcBef>
              <a:buClrTx/>
              <a:buFont typeface="Tahoma" panose="020B0604030504040204" pitchFamily="34" charset="0"/>
              <a:buChar char="˃"/>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469900" indent="0" algn="l" defTabSz="1828800" rtl="0" eaLnBrk="1" latinLnBrk="0" hangingPunct="1">
              <a:lnSpc>
                <a:spcPct val="90000"/>
              </a:lnSpc>
              <a:spcBef>
                <a:spcPts val="1200"/>
              </a:spcBef>
              <a:buFont typeface="Arial" panose="020B0604020202020204" pitchFamily="34" charset="0"/>
              <a:buNone/>
              <a:defRPr sz="32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1422400" indent="-342900" algn="l" defTabSz="1828800" rtl="0" eaLnBrk="1" latinLnBrk="0" hangingPunct="1">
              <a:lnSpc>
                <a:spcPct val="90000"/>
              </a:lnSpc>
              <a:spcBef>
                <a:spcPts val="1200"/>
              </a:spcBef>
              <a:buFont typeface="Tahoma" panose="020B0604030504040204" pitchFamily="34" charset="0"/>
              <a:buChar char="˃"/>
              <a:defRPr sz="24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ts val="0"/>
              </a:spcBef>
              <a:spcAft>
                <a:spcPts val="300"/>
              </a:spcAft>
            </a:pPr>
            <a:r>
              <a:rPr lang="en-US" sz="1500" dirty="0">
                <a:sym typeface="Lucida Grande" charset="0"/>
              </a:rPr>
              <a:t>FB Traffic Support</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Corporate data is transferred to </a:t>
            </a:r>
            <a:r>
              <a:rPr lang="en-US" sz="1200" dirty="0" err="1">
                <a:sym typeface="Lucida Grande" charset="0"/>
              </a:rPr>
              <a:t>FleetBroadband</a:t>
            </a:r>
            <a:r>
              <a:rPr lang="en-US" sz="1200" dirty="0">
                <a:sym typeface="Lucida Grande" charset="0"/>
              </a:rPr>
              <a:t> </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GX CIR is not supported on FB </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All FB usage included, no extra charges</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One voice line will be backed up over </a:t>
            </a:r>
            <a:r>
              <a:rPr lang="en-US" sz="1200" dirty="0" err="1">
                <a:sym typeface="Lucida Grande" charset="0"/>
              </a:rPr>
              <a:t>FleetBroadband</a:t>
            </a:r>
            <a:r>
              <a:rPr lang="en-US" sz="1200" dirty="0">
                <a:sym typeface="Lucida Grande" charset="0"/>
              </a:rPr>
              <a:t> initially, which will expand to more later in 2016</a:t>
            </a:r>
          </a:p>
          <a:p>
            <a:pPr marL="236538" lvl="1" indent="-236538" fontAlgn="t">
              <a:lnSpc>
                <a:spcPct val="100000"/>
              </a:lnSpc>
              <a:spcBef>
                <a:spcPts val="0"/>
              </a:spcBef>
              <a:spcAft>
                <a:spcPts val="300"/>
              </a:spcAft>
              <a:buClr>
                <a:schemeClr val="tx1"/>
              </a:buClr>
              <a:buFont typeface="Tahoma" panose="020B0604030504040204" pitchFamily="34" charset="0"/>
              <a:buChar char="˃"/>
            </a:pPr>
            <a:r>
              <a:rPr lang="en-US" sz="1200" dirty="0">
                <a:sym typeface="Lucida Grande" charset="0"/>
              </a:rPr>
              <a:t>No change to voice call pricing</a:t>
            </a:r>
          </a:p>
          <a:p>
            <a:pPr marL="236538" lvl="1" indent="-236538" fontAlgn="t">
              <a:lnSpc>
                <a:spcPct val="100000"/>
              </a:lnSpc>
              <a:spcBef>
                <a:spcPts val="0"/>
              </a:spcBef>
              <a:spcAft>
                <a:spcPts val="300"/>
              </a:spcAft>
              <a:buClr>
                <a:schemeClr val="tx1"/>
              </a:buClr>
              <a:buFont typeface="Tahoma" panose="020B0604030504040204" pitchFamily="34" charset="0"/>
              <a:buChar char="˃"/>
            </a:pPr>
            <a:endParaRPr lang="en-US" sz="1200" dirty="0">
              <a:sym typeface="Lucida Grande" charset="0"/>
            </a:endParaRPr>
          </a:p>
          <a:p>
            <a:pPr marL="236538" lvl="1" indent="-236538" fontAlgn="t">
              <a:lnSpc>
                <a:spcPct val="100000"/>
              </a:lnSpc>
              <a:spcBef>
                <a:spcPts val="0"/>
              </a:spcBef>
              <a:spcAft>
                <a:spcPts val="300"/>
              </a:spcAft>
              <a:buClr>
                <a:schemeClr val="tx1"/>
              </a:buClr>
              <a:buFont typeface="Tahoma" panose="020B0604030504040204" pitchFamily="34" charset="0"/>
              <a:buChar char="˃"/>
            </a:pPr>
            <a:endParaRPr lang="en-US" sz="1200" dirty="0">
              <a:sym typeface="Lucida Grande" charset="0"/>
            </a:endParaRPr>
          </a:p>
        </p:txBody>
      </p:sp>
      <p:pic>
        <p:nvPicPr>
          <p:cNvPr id="9" name="Picture 4" descr="2883-fleet55-012"/>
          <p:cNvPicPr>
            <a:picLocks noChangeAspect="1" noChangeArrowheads="1"/>
          </p:cNvPicPr>
          <p:nvPr/>
        </p:nvPicPr>
        <p:blipFill>
          <a:blip r:embed="rId2"/>
          <a:srcRect/>
          <a:stretch>
            <a:fillRect/>
          </a:stretch>
        </p:blipFill>
        <p:spPr bwMode="auto">
          <a:xfrm>
            <a:off x="7662101" y="1695766"/>
            <a:ext cx="990600" cy="989013"/>
          </a:xfrm>
          <a:prstGeom prst="rect">
            <a:avLst/>
          </a:prstGeom>
          <a:noFill/>
          <a:ln w="9525">
            <a:noFill/>
            <a:miter lim="800000"/>
            <a:headEnd/>
            <a:tailEnd/>
          </a:ln>
        </p:spPr>
      </p:pic>
      <p:pic>
        <p:nvPicPr>
          <p:cNvPr id="10" name="Picture 5" descr="SAILOR_500_250 BDU"/>
          <p:cNvPicPr>
            <a:picLocks noChangeAspect="1" noChangeArrowheads="1"/>
          </p:cNvPicPr>
          <p:nvPr/>
        </p:nvPicPr>
        <p:blipFill>
          <a:blip r:embed="rId3"/>
          <a:srcRect/>
          <a:stretch>
            <a:fillRect/>
          </a:stretch>
        </p:blipFill>
        <p:spPr bwMode="auto">
          <a:xfrm rot="783811">
            <a:off x="6210332" y="1717991"/>
            <a:ext cx="1280319" cy="855663"/>
          </a:xfrm>
          <a:prstGeom prst="rect">
            <a:avLst/>
          </a:prstGeom>
          <a:noFill/>
          <a:ln w="9525">
            <a:noFill/>
            <a:miter lim="800000"/>
            <a:headEnd/>
            <a:tailEnd/>
          </a:ln>
        </p:spPr>
      </p:pic>
    </p:spTree>
    <p:extLst>
      <p:ext uri="{BB962C8B-B14F-4D97-AF65-F5344CB8AC3E}">
        <p14:creationId xmlns:p14="http://schemas.microsoft.com/office/powerpoint/2010/main" val="58101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noChangeArrowheads="1"/>
          </p:cNvPicPr>
          <p:nvPr/>
        </p:nvPicPr>
        <p:blipFill>
          <a:blip r:embed="rId3" cstate="print"/>
          <a:srcRect/>
          <a:stretch>
            <a:fillRect/>
          </a:stretch>
        </p:blipFill>
        <p:spPr bwMode="auto">
          <a:xfrm>
            <a:off x="6353499" y="2821523"/>
            <a:ext cx="2187751" cy="528560"/>
          </a:xfrm>
          <a:prstGeom prst="rect">
            <a:avLst/>
          </a:prstGeom>
          <a:ln>
            <a:noFill/>
          </a:ln>
          <a:effectLst>
            <a:outerShdw blurRad="292100" dist="139700" dir="2700000" algn="tl" rotWithShape="0">
              <a:srgbClr val="333333">
                <a:alpha val="65000"/>
              </a:srgbClr>
            </a:outerShdw>
          </a:effectLst>
        </p:spPr>
      </p:pic>
      <p:sp>
        <p:nvSpPr>
          <p:cNvPr id="5" name="Content Placeholder 4"/>
          <p:cNvSpPr>
            <a:spLocks noGrp="1"/>
          </p:cNvSpPr>
          <p:nvPr>
            <p:ph sz="quarter" idx="15"/>
          </p:nvPr>
        </p:nvSpPr>
        <p:spPr/>
        <p:txBody>
          <a:bodyPr/>
          <a:lstStyle/>
          <a:p>
            <a:r>
              <a:rPr lang="en-US" dirty="0" smtClean="0"/>
              <a:t>Maritime GX and FB terminals:</a:t>
            </a:r>
          </a:p>
          <a:p>
            <a:pPr lvl="1"/>
            <a:r>
              <a:rPr lang="en-US" dirty="0" smtClean="0"/>
              <a:t>1m </a:t>
            </a:r>
            <a:r>
              <a:rPr lang="en-US" dirty="0"/>
              <a:t>or 60cm GX </a:t>
            </a:r>
            <a:r>
              <a:rPr lang="en-US" dirty="0" smtClean="0"/>
              <a:t>terminal</a:t>
            </a:r>
            <a:endParaRPr lang="en-US" dirty="0"/>
          </a:p>
          <a:p>
            <a:pPr lvl="1"/>
            <a:r>
              <a:rPr lang="en-US" dirty="0"/>
              <a:t>FB500 or FB250 </a:t>
            </a:r>
            <a:r>
              <a:rPr lang="en-US" dirty="0" smtClean="0"/>
              <a:t>terminal</a:t>
            </a:r>
            <a:endParaRPr lang="en-US" dirty="0"/>
          </a:p>
        </p:txBody>
      </p:sp>
      <p:sp>
        <p:nvSpPr>
          <p:cNvPr id="4" name="Title 3"/>
          <p:cNvSpPr>
            <a:spLocks noGrp="1"/>
          </p:cNvSpPr>
          <p:nvPr>
            <p:ph type="title"/>
          </p:nvPr>
        </p:nvSpPr>
        <p:spPr/>
        <p:txBody>
          <a:bodyPr/>
          <a:lstStyle/>
          <a:p>
            <a:r>
              <a:rPr lang="en-US" dirty="0" smtClean="0"/>
              <a:t>Fleet Xpress terminals</a:t>
            </a:r>
            <a:endParaRPr lang="en-US" dirty="0"/>
          </a:p>
        </p:txBody>
      </p:sp>
      <p:sp>
        <p:nvSpPr>
          <p:cNvPr id="6" name="Text Placeholder 5"/>
          <p:cNvSpPr>
            <a:spLocks noGrp="1"/>
          </p:cNvSpPr>
          <p:nvPr>
            <p:ph type="body" sz="quarter" idx="13"/>
          </p:nvPr>
        </p:nvSpPr>
        <p:spPr/>
        <p:txBody>
          <a:bodyPr/>
          <a:lstStyle/>
          <a:p>
            <a:r>
              <a:rPr lang="en-GB" dirty="0" smtClean="0"/>
              <a:t>Inmarsat tested and approved equipment from trusted hardware partners</a:t>
            </a:r>
            <a:endParaRPr lang="en-GB" dirty="0"/>
          </a:p>
        </p:txBody>
      </p:sp>
      <p:sp>
        <p:nvSpPr>
          <p:cNvPr id="9" name="Content Placeholder 8"/>
          <p:cNvSpPr>
            <a:spLocks noGrp="1"/>
          </p:cNvSpPr>
          <p:nvPr>
            <p:ph sz="half" idx="4294967295"/>
          </p:nvPr>
        </p:nvSpPr>
        <p:spPr>
          <a:xfrm>
            <a:off x="4507734" y="1632186"/>
            <a:ext cx="4221162" cy="1383576"/>
          </a:xfrm>
        </p:spPr>
        <p:txBody>
          <a:bodyPr>
            <a:normAutofit/>
          </a:bodyPr>
          <a:lstStyle/>
          <a:p>
            <a:r>
              <a:rPr lang="en-US" sz="1600" dirty="0"/>
              <a:t>Network Service Device (NSD)</a:t>
            </a:r>
          </a:p>
          <a:p>
            <a:r>
              <a:rPr lang="en-US" sz="1600" dirty="0"/>
              <a:t>Manages the traffic flow and bandwidth allocation on the ship</a:t>
            </a:r>
          </a:p>
          <a:p>
            <a:endParaRPr lang="en-US" sz="1600" dirty="0"/>
          </a:p>
        </p:txBody>
      </p:sp>
      <p:sp>
        <p:nvSpPr>
          <p:cNvPr id="7" name="Content Placeholder 4"/>
          <p:cNvSpPr txBox="1">
            <a:spLocks/>
          </p:cNvSpPr>
          <p:nvPr/>
        </p:nvSpPr>
        <p:spPr>
          <a:xfrm>
            <a:off x="3254641" y="1291179"/>
            <a:ext cx="2911211" cy="1864772"/>
          </a:xfrm>
          <a:prstGeom prst="rect">
            <a:avLst/>
          </a:prstGeom>
        </p:spPr>
        <p:txBody>
          <a:bodyPr vert="horz" lIns="90000" tIns="22860" rIns="45720" bIns="22860" rtlCol="0">
            <a:noAutofit/>
          </a:bodyPr>
          <a:lstStyle>
            <a:lvl1pPr marL="265113" indent="-265113" algn="l" defTabSz="1371600" rtl="0" eaLnBrk="1" latinLnBrk="0" hangingPunct="1">
              <a:lnSpc>
                <a:spcPct val="100000"/>
              </a:lnSpc>
              <a:spcBef>
                <a:spcPts val="1200"/>
              </a:spcBef>
              <a:buClr>
                <a:schemeClr val="accent2"/>
              </a:buClr>
              <a:buSzPct val="120000"/>
              <a:buFont typeface="Tahoma" panose="020B0604030504040204" pitchFamily="34" charset="0"/>
              <a:buChar char="›"/>
              <a:tabLst/>
              <a:defRPr lang="en-US" sz="2800" kern="1200" dirty="0" smtClean="0">
                <a:solidFill>
                  <a:schemeClr val="tx1"/>
                </a:solidFill>
                <a:latin typeface="+mn-lt"/>
                <a:ea typeface="+mn-ea"/>
                <a:cs typeface="+mn-cs"/>
              </a:defRPr>
            </a:lvl1pPr>
            <a:lvl2pPr marL="715963" indent="-363538" algn="l" defTabSz="1371600" rtl="0" eaLnBrk="1" latinLnBrk="0" hangingPunct="1">
              <a:lnSpc>
                <a:spcPct val="100000"/>
              </a:lnSpc>
              <a:spcBef>
                <a:spcPts val="600"/>
              </a:spcBef>
              <a:spcAft>
                <a:spcPts val="600"/>
              </a:spcAft>
              <a:buFont typeface="Tahoma" panose="020B0604030504040204" pitchFamily="34" charset="0"/>
              <a:buChar char="‒"/>
              <a:defRPr lang="en-US" sz="2400" kern="1200" dirty="0" smtClean="0">
                <a:solidFill>
                  <a:schemeClr val="tx1"/>
                </a:solidFill>
                <a:latin typeface="+mn-lt"/>
                <a:ea typeface="+mn-ea"/>
                <a:cs typeface="+mn-cs"/>
              </a:defRPr>
            </a:lvl2pPr>
            <a:lvl3pPr marL="1258888"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US" sz="2400" kern="1200" dirty="0" smtClean="0">
                <a:solidFill>
                  <a:schemeClr val="tx1"/>
                </a:solidFill>
                <a:latin typeface="+mn-lt"/>
                <a:ea typeface="+mn-ea"/>
                <a:cs typeface="+mn-cs"/>
              </a:defRPr>
            </a:lvl3pPr>
            <a:lvl4pPr marL="1789113"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US" sz="2400" kern="1200" dirty="0" smtClean="0">
                <a:solidFill>
                  <a:schemeClr val="tx1"/>
                </a:solidFill>
                <a:latin typeface="+mn-lt"/>
                <a:ea typeface="+mn-ea"/>
                <a:cs typeface="+mn-cs"/>
              </a:defRPr>
            </a:lvl4pPr>
            <a:lvl5pPr marL="2332038"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GB" sz="2400" kern="1200" dirty="0" smtClean="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endParaRPr lang="en-US" sz="1400" dirty="0"/>
          </a:p>
        </p:txBody>
      </p:sp>
      <p:pic>
        <p:nvPicPr>
          <p:cNvPr id="11" name="Picture 5"/>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66" b="98326" l="1915" r="96383"/>
                    </a14:imgEffect>
                  </a14:imgLayer>
                </a14:imgProps>
              </a:ext>
              <a:ext uri="{28A0092B-C50C-407E-A947-70E740481C1C}">
                <a14:useLocalDpi xmlns:a14="http://schemas.microsoft.com/office/drawing/2010/main" val="0"/>
              </a:ext>
            </a:extLst>
          </a:blip>
          <a:srcRect/>
          <a:stretch>
            <a:fillRect/>
          </a:stretch>
        </p:blipFill>
        <p:spPr bwMode="auto">
          <a:xfrm>
            <a:off x="4349576" y="2901963"/>
            <a:ext cx="1947741" cy="4948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96851" y="4332118"/>
            <a:ext cx="8851867" cy="830997"/>
          </a:xfrm>
          <a:prstGeom prst="rect">
            <a:avLst/>
          </a:prstGeom>
          <a:noFill/>
        </p:spPr>
        <p:txBody>
          <a:bodyPr wrap="square" rtlCol="0">
            <a:spAutoFit/>
          </a:bodyPr>
          <a:lstStyle/>
          <a:p>
            <a:r>
              <a:rPr lang="en-GB" sz="1600" dirty="0"/>
              <a:t>Approved terminals and compact antennas from selected manufacturers are simple to install, support the one platform and ensure a future proof hardware</a:t>
            </a:r>
          </a:p>
          <a:p>
            <a:endParaRPr lang="en-GB" sz="1600" dirty="0"/>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1197" y="2584752"/>
            <a:ext cx="1087562" cy="1094402"/>
          </a:xfrm>
          <a:prstGeom prst="rect">
            <a:avLst/>
          </a:prstGeom>
        </p:spPr>
      </p:pic>
      <p:pic>
        <p:nvPicPr>
          <p:cNvPr id="13" name="Picture 6"/>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03932" y="2635049"/>
            <a:ext cx="559454" cy="95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578949" y="3521324"/>
            <a:ext cx="742112" cy="209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0"/>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694714" y="3571517"/>
            <a:ext cx="448692" cy="240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75564" y="2758976"/>
            <a:ext cx="710851" cy="710851"/>
          </a:xfrm>
          <a:prstGeom prst="rect">
            <a:avLst/>
          </a:prstGeom>
        </p:spPr>
      </p:pic>
      <p:pic>
        <p:nvPicPr>
          <p:cNvPr id="1026" name="Picture 2" descr="http://consul-marine.com.ua/images/big244.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19956"/>
          <a:stretch/>
        </p:blipFill>
        <p:spPr bwMode="auto">
          <a:xfrm>
            <a:off x="520108" y="3577384"/>
            <a:ext cx="542338" cy="1610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skynetsatcom.com/wp-content/uploads/2015/12/2000px-Cobham_plc_logo.svg_.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0109" y="3782564"/>
            <a:ext cx="671249" cy="81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940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Rounded Rectangle 388"/>
          <p:cNvSpPr/>
          <p:nvPr/>
        </p:nvSpPr>
        <p:spPr>
          <a:xfrm>
            <a:off x="1008758" y="1485674"/>
            <a:ext cx="3191112" cy="1218649"/>
          </a:xfrm>
          <a:prstGeom prst="roundRect">
            <a:avLst>
              <a:gd name="adj" fmla="val 6426"/>
            </a:avLst>
          </a:prstGeom>
          <a:solidFill>
            <a:schemeClr val="bg1"/>
          </a:solidFill>
          <a:ln w="444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5000" indent="-135000" defTabSz="342900">
              <a:spcBef>
                <a:spcPct val="20000"/>
              </a:spcBef>
              <a:spcAft>
                <a:spcPts val="375"/>
              </a:spcAft>
              <a:buFont typeface="Arial" panose="020B0604020202020204" pitchFamily="34" charset="0"/>
              <a:buChar char="•"/>
            </a:pPr>
            <a:endParaRPr lang="en-GB" sz="1100" dirty="0">
              <a:solidFill>
                <a:schemeClr val="tx1">
                  <a:lumMod val="85000"/>
                  <a:lumOff val="15000"/>
                </a:schemeClr>
              </a:solidFill>
              <a:latin typeface="Tahoma"/>
              <a:cs typeface="Tahoma"/>
            </a:endParaRPr>
          </a:p>
          <a:p>
            <a:pPr marL="135000" indent="-135000" defTabSz="342900">
              <a:spcBef>
                <a:spcPct val="20000"/>
              </a:spcBef>
              <a:spcAft>
                <a:spcPts val="375"/>
              </a:spcAft>
              <a:buFont typeface="Arial" panose="020B0604020202020204" pitchFamily="34" charset="0"/>
              <a:buChar char="•"/>
            </a:pPr>
            <a:r>
              <a:rPr lang="en-GB" sz="1100" dirty="0">
                <a:solidFill>
                  <a:schemeClr val="tx1">
                    <a:lumMod val="85000"/>
                    <a:lumOff val="15000"/>
                  </a:schemeClr>
                </a:solidFill>
                <a:latin typeface="Tahoma"/>
                <a:cs typeface="Tahoma"/>
              </a:rPr>
              <a:t>Engine Monitoring</a:t>
            </a:r>
          </a:p>
          <a:p>
            <a:pPr marL="135000" indent="-135000" defTabSz="342900">
              <a:spcBef>
                <a:spcPct val="20000"/>
              </a:spcBef>
              <a:spcAft>
                <a:spcPts val="375"/>
              </a:spcAft>
              <a:buFont typeface="Arial" panose="020B0604020202020204" pitchFamily="34" charset="0"/>
              <a:buChar char="•"/>
            </a:pPr>
            <a:r>
              <a:rPr lang="en-GB" sz="1100" dirty="0">
                <a:solidFill>
                  <a:schemeClr val="tx1">
                    <a:lumMod val="85000"/>
                    <a:lumOff val="15000"/>
                  </a:schemeClr>
                </a:solidFill>
                <a:latin typeface="Tahoma"/>
                <a:cs typeface="Tahoma"/>
              </a:rPr>
              <a:t>Planned Maintenance</a:t>
            </a:r>
          </a:p>
          <a:p>
            <a:pPr marL="135000" indent="-135000" defTabSz="342900">
              <a:spcBef>
                <a:spcPct val="20000"/>
              </a:spcBef>
              <a:spcAft>
                <a:spcPts val="375"/>
              </a:spcAft>
              <a:buFont typeface="Arial" panose="020B0604020202020204" pitchFamily="34" charset="0"/>
              <a:buChar char="•"/>
            </a:pPr>
            <a:r>
              <a:rPr lang="en-GB" sz="1100" dirty="0">
                <a:solidFill>
                  <a:schemeClr val="tx1">
                    <a:lumMod val="85000"/>
                    <a:lumOff val="15000"/>
                  </a:schemeClr>
                </a:solidFill>
                <a:latin typeface="Tahoma"/>
                <a:cs typeface="Tahoma"/>
              </a:rPr>
              <a:t>Chart Updates</a:t>
            </a:r>
          </a:p>
          <a:p>
            <a:pPr marL="135000" indent="-135000" defTabSz="342900">
              <a:spcBef>
                <a:spcPct val="20000"/>
              </a:spcBef>
              <a:spcAft>
                <a:spcPts val="375"/>
              </a:spcAft>
              <a:buFont typeface="Arial" panose="020B0604020202020204" pitchFamily="34" charset="0"/>
              <a:buChar char="•"/>
            </a:pPr>
            <a:r>
              <a:rPr lang="en-GB" sz="1100" dirty="0">
                <a:solidFill>
                  <a:schemeClr val="tx1">
                    <a:lumMod val="85000"/>
                    <a:lumOff val="15000"/>
                  </a:schemeClr>
                </a:solidFill>
                <a:latin typeface="Tahoma"/>
                <a:cs typeface="Tahoma"/>
              </a:rPr>
              <a:t>Weather  / routing</a:t>
            </a:r>
          </a:p>
          <a:p>
            <a:pPr algn="ctr"/>
            <a:endParaRPr lang="en-GB" sz="700" dirty="0">
              <a:solidFill>
                <a:prstClr val="white"/>
              </a:solidFill>
            </a:endParaRPr>
          </a:p>
        </p:txBody>
      </p:sp>
      <p:sp>
        <p:nvSpPr>
          <p:cNvPr id="7" name="Title 6"/>
          <p:cNvSpPr>
            <a:spLocks noGrp="1"/>
          </p:cNvSpPr>
          <p:nvPr>
            <p:ph type="title"/>
          </p:nvPr>
        </p:nvSpPr>
        <p:spPr/>
        <p:txBody>
          <a:bodyPr/>
          <a:lstStyle/>
          <a:p>
            <a:r>
              <a:rPr lang="en-GB" dirty="0"/>
              <a:t>Applications and Services</a:t>
            </a:r>
          </a:p>
        </p:txBody>
      </p:sp>
      <p:sp>
        <p:nvSpPr>
          <p:cNvPr id="8" name="Text Placeholder 7"/>
          <p:cNvSpPr>
            <a:spLocks noGrp="1"/>
          </p:cNvSpPr>
          <p:nvPr>
            <p:ph type="body" sz="quarter" idx="13"/>
          </p:nvPr>
        </p:nvSpPr>
        <p:spPr/>
        <p:txBody>
          <a:bodyPr/>
          <a:lstStyle/>
          <a:p>
            <a:r>
              <a:rPr lang="en-GB" dirty="0"/>
              <a:t>Third Party Applications and Services hosted and managed through the FX Gateway</a:t>
            </a:r>
          </a:p>
        </p:txBody>
      </p:sp>
      <p:sp>
        <p:nvSpPr>
          <p:cNvPr id="391" name="Rectangle 390"/>
          <p:cNvSpPr/>
          <p:nvPr/>
        </p:nvSpPr>
        <p:spPr>
          <a:xfrm>
            <a:off x="1405742" y="1512232"/>
            <a:ext cx="2397143" cy="244682"/>
          </a:xfrm>
          <a:prstGeom prst="rect">
            <a:avLst/>
          </a:prstGeom>
          <a:noFill/>
        </p:spPr>
        <p:txBody>
          <a:bodyPr wrap="square">
            <a:spAutoFit/>
          </a:bodyPr>
          <a:lstStyle/>
          <a:p>
            <a:pPr algn="ctr" defTabSz="300038">
              <a:lnSpc>
                <a:spcPct val="90000"/>
              </a:lnSpc>
              <a:spcBef>
                <a:spcPct val="0"/>
              </a:spcBef>
              <a:spcAft>
                <a:spcPct val="35000"/>
              </a:spcAft>
            </a:pPr>
            <a:r>
              <a:rPr lang="en-US" sz="1100" b="1" dirty="0">
                <a:solidFill>
                  <a:schemeClr val="accent2"/>
                </a:solidFill>
              </a:rPr>
              <a:t>Operational efficiency</a:t>
            </a:r>
          </a:p>
        </p:txBody>
      </p:sp>
      <p:grpSp>
        <p:nvGrpSpPr>
          <p:cNvPr id="4" name="Group 3"/>
          <p:cNvGrpSpPr/>
          <p:nvPr/>
        </p:nvGrpSpPr>
        <p:grpSpPr>
          <a:xfrm>
            <a:off x="4877723" y="1476890"/>
            <a:ext cx="3223420" cy="1255577"/>
            <a:chOff x="4877438" y="726472"/>
            <a:chExt cx="3055684" cy="1540177"/>
          </a:xfrm>
          <a:effectLst/>
        </p:grpSpPr>
        <p:sp>
          <p:nvSpPr>
            <p:cNvPr id="395" name="Rounded Rectangle 394"/>
            <p:cNvSpPr/>
            <p:nvPr/>
          </p:nvSpPr>
          <p:spPr>
            <a:xfrm>
              <a:off x="4877438" y="726472"/>
              <a:ext cx="3025298" cy="1540177"/>
            </a:xfrm>
            <a:prstGeom prst="roundRect">
              <a:avLst>
                <a:gd name="adj" fmla="val 6426"/>
              </a:avLst>
            </a:prstGeom>
            <a:solidFill>
              <a:schemeClr val="bg1"/>
            </a:solidFill>
            <a:ln w="444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solidFill>
                  <a:prstClr val="white"/>
                </a:solidFill>
              </a:endParaRPr>
            </a:p>
          </p:txBody>
        </p:sp>
        <p:sp>
          <p:nvSpPr>
            <p:cNvPr id="396" name="Content Placeholder 2"/>
            <p:cNvSpPr txBox="1">
              <a:spLocks/>
            </p:cNvSpPr>
            <p:nvPr/>
          </p:nvSpPr>
          <p:spPr>
            <a:xfrm>
              <a:off x="5025186" y="1029651"/>
              <a:ext cx="2766790" cy="1172329"/>
            </a:xfrm>
            <a:prstGeom prst="rect">
              <a:avLst/>
            </a:prstGeom>
          </p:spPr>
          <p:txBody>
            <a:bodyPr vert="horz" lIns="0" tIns="0" rIns="0" bIns="0" rtlCol="0">
              <a:noAutofit/>
            </a:bodyPr>
            <a:lstStyle>
              <a:lvl1pPr marL="180000" indent="-180000" algn="l" defTabSz="457200" rtl="0" eaLnBrk="1" latinLnBrk="0" hangingPunct="1">
                <a:spcBef>
                  <a:spcPct val="20000"/>
                </a:spcBef>
                <a:spcAft>
                  <a:spcPts val="500"/>
                </a:spcAft>
                <a:buFontTx/>
                <a:buBlip>
                  <a:blip r:embed="rId2"/>
                </a:buBlip>
                <a:defRPr sz="2400" b="0" i="0" kern="1200">
                  <a:solidFill>
                    <a:schemeClr val="tx1">
                      <a:lumMod val="85000"/>
                      <a:lumOff val="15000"/>
                    </a:schemeClr>
                  </a:solidFill>
                  <a:latin typeface="Tahoma"/>
                  <a:ea typeface="+mn-ea"/>
                  <a:cs typeface="Tahoma"/>
                </a:defRPr>
              </a:lvl1pPr>
              <a:lvl2pPr marL="360000" indent="-180000" algn="l" defTabSz="457200" rtl="0" eaLnBrk="1" latinLnBrk="0" hangingPunct="1">
                <a:spcBef>
                  <a:spcPct val="20000"/>
                </a:spcBef>
                <a:spcAft>
                  <a:spcPts val="500"/>
                </a:spcAft>
                <a:buClr>
                  <a:srgbClr val="18BFDF"/>
                </a:buClr>
                <a:buSzPct val="80000"/>
                <a:buFont typeface="Lucida Grande"/>
                <a:buChar char="•"/>
                <a:defRPr sz="2000" b="0" i="0" kern="1200">
                  <a:solidFill>
                    <a:schemeClr val="tx1">
                      <a:lumMod val="85000"/>
                      <a:lumOff val="15000"/>
                    </a:schemeClr>
                  </a:solidFill>
                  <a:latin typeface="Tahoma"/>
                  <a:ea typeface="+mn-ea"/>
                  <a:cs typeface="Tahoma"/>
                </a:defRPr>
              </a:lvl2pPr>
              <a:lvl3pPr marL="54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600" b="0" i="0" kern="1200">
                  <a:solidFill>
                    <a:schemeClr val="tx1">
                      <a:lumMod val="85000"/>
                      <a:lumOff val="15000"/>
                    </a:schemeClr>
                  </a:solidFill>
                  <a:latin typeface="Tahoma"/>
                  <a:ea typeface="+mn-ea"/>
                  <a:cs typeface="Tahoma"/>
                </a:defRPr>
              </a:lvl3pPr>
              <a:lvl4pPr marL="72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600" b="0" i="0" kern="1200">
                  <a:solidFill>
                    <a:schemeClr val="tx1">
                      <a:lumMod val="85000"/>
                      <a:lumOff val="15000"/>
                    </a:schemeClr>
                  </a:solidFill>
                  <a:latin typeface="Tahoma"/>
                  <a:ea typeface="+mn-ea"/>
                  <a:cs typeface="Tahoma"/>
                </a:defRPr>
              </a:lvl4pPr>
              <a:lvl5pPr marL="90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400" b="0" i="0" kern="1200">
                  <a:solidFill>
                    <a:schemeClr val="tx1">
                      <a:lumMod val="85000"/>
                      <a:lumOff val="15000"/>
                    </a:schemeClr>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5000" indent="-135000" defTabSz="342900">
                <a:lnSpc>
                  <a:spcPct val="90000"/>
                </a:lnSpc>
                <a:spcAft>
                  <a:spcPts val="375"/>
                </a:spcAft>
                <a:buClr>
                  <a:schemeClr val="accent2"/>
                </a:buClr>
                <a:buFont typeface="Arial" panose="020B0604020202020204" pitchFamily="34" charset="0"/>
                <a:buChar char="•"/>
              </a:pPr>
              <a:r>
                <a:rPr lang="en-US" sz="1100" dirty="0"/>
                <a:t>Emissions monitoring</a:t>
              </a:r>
            </a:p>
            <a:p>
              <a:pPr marL="135000" indent="-135000" defTabSz="342900">
                <a:lnSpc>
                  <a:spcPct val="90000"/>
                </a:lnSpc>
                <a:spcAft>
                  <a:spcPts val="375"/>
                </a:spcAft>
                <a:buClr>
                  <a:schemeClr val="accent2"/>
                </a:buClr>
                <a:buFont typeface="Arial" panose="020B0604020202020204" pitchFamily="34" charset="0"/>
                <a:buChar char="•"/>
              </a:pPr>
              <a:r>
                <a:rPr lang="en-US" sz="1100" dirty="0"/>
                <a:t>Anti-piracy </a:t>
              </a:r>
            </a:p>
            <a:p>
              <a:pPr marL="135000" indent="-135000" defTabSz="342900">
                <a:lnSpc>
                  <a:spcPct val="90000"/>
                </a:lnSpc>
                <a:spcAft>
                  <a:spcPts val="375"/>
                </a:spcAft>
                <a:buClr>
                  <a:schemeClr val="accent2"/>
                </a:buClr>
                <a:buFont typeface="Arial" panose="020B0604020202020204" pitchFamily="34" charset="0"/>
                <a:buChar char="•"/>
              </a:pPr>
              <a:r>
                <a:rPr lang="en-US" sz="1100" dirty="0"/>
                <a:t>Telemedicine </a:t>
              </a:r>
            </a:p>
            <a:p>
              <a:pPr marL="135000" indent="-135000" defTabSz="342900">
                <a:lnSpc>
                  <a:spcPct val="90000"/>
                </a:lnSpc>
                <a:spcAft>
                  <a:spcPts val="375"/>
                </a:spcAft>
                <a:buClr>
                  <a:schemeClr val="accent2"/>
                </a:buClr>
                <a:buFont typeface="Arial" panose="020B0604020202020204" pitchFamily="34" charset="0"/>
                <a:buChar char="•"/>
              </a:pPr>
              <a:r>
                <a:rPr lang="en-US" sz="1100" dirty="0"/>
                <a:t>Remote surveillance </a:t>
              </a:r>
            </a:p>
          </p:txBody>
        </p:sp>
        <p:sp>
          <p:nvSpPr>
            <p:cNvPr id="397" name="Rectangle 396"/>
            <p:cNvSpPr/>
            <p:nvPr/>
          </p:nvSpPr>
          <p:spPr>
            <a:xfrm>
              <a:off x="5025186" y="732650"/>
              <a:ext cx="2907936" cy="300144"/>
            </a:xfrm>
            <a:prstGeom prst="rect">
              <a:avLst/>
            </a:prstGeom>
            <a:noFill/>
          </p:spPr>
          <p:txBody>
            <a:bodyPr wrap="square">
              <a:spAutoFit/>
            </a:bodyPr>
            <a:lstStyle/>
            <a:p>
              <a:pPr algn="ctr" defTabSz="300038">
                <a:lnSpc>
                  <a:spcPct val="90000"/>
                </a:lnSpc>
                <a:spcBef>
                  <a:spcPct val="0"/>
                </a:spcBef>
                <a:spcAft>
                  <a:spcPct val="35000"/>
                </a:spcAft>
              </a:pPr>
              <a:r>
                <a:rPr lang="en-US" sz="1100" b="1" dirty="0">
                  <a:solidFill>
                    <a:schemeClr val="accent2"/>
                  </a:solidFill>
                </a:rPr>
                <a:t>Safety &amp; compliance</a:t>
              </a:r>
            </a:p>
          </p:txBody>
        </p:sp>
      </p:grpSp>
      <p:grpSp>
        <p:nvGrpSpPr>
          <p:cNvPr id="6" name="Group 5"/>
          <p:cNvGrpSpPr/>
          <p:nvPr/>
        </p:nvGrpSpPr>
        <p:grpSpPr>
          <a:xfrm>
            <a:off x="1008758" y="2826783"/>
            <a:ext cx="3191112" cy="1255175"/>
            <a:chOff x="514119" y="2535006"/>
            <a:chExt cx="3025057" cy="1539684"/>
          </a:xfrm>
        </p:grpSpPr>
        <p:grpSp>
          <p:nvGrpSpPr>
            <p:cNvPr id="2" name="Group 1"/>
            <p:cNvGrpSpPr/>
            <p:nvPr/>
          </p:nvGrpSpPr>
          <p:grpSpPr>
            <a:xfrm>
              <a:off x="514119" y="2535006"/>
              <a:ext cx="3025057" cy="1539684"/>
              <a:chOff x="514119" y="2535006"/>
              <a:chExt cx="3025057" cy="1539684"/>
            </a:xfrm>
          </p:grpSpPr>
          <p:sp>
            <p:nvSpPr>
              <p:cNvPr id="398" name="Rounded Rectangle 397"/>
              <p:cNvSpPr/>
              <p:nvPr/>
            </p:nvSpPr>
            <p:spPr>
              <a:xfrm>
                <a:off x="514119" y="2535006"/>
                <a:ext cx="3025057" cy="1539684"/>
              </a:xfrm>
              <a:prstGeom prst="roundRect">
                <a:avLst>
                  <a:gd name="adj" fmla="val 6426"/>
                </a:avLst>
              </a:prstGeom>
              <a:solidFill>
                <a:schemeClr val="bg1"/>
              </a:solidFill>
              <a:ln w="444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solidFill>
                    <a:prstClr val="white"/>
                  </a:solidFill>
                </a:endParaRPr>
              </a:p>
            </p:txBody>
          </p:sp>
          <p:sp>
            <p:nvSpPr>
              <p:cNvPr id="399" name="Content Placeholder 2"/>
              <p:cNvSpPr txBox="1">
                <a:spLocks/>
              </p:cNvSpPr>
              <p:nvPr/>
            </p:nvSpPr>
            <p:spPr>
              <a:xfrm>
                <a:off x="603990" y="2804057"/>
                <a:ext cx="2490232" cy="1050124"/>
              </a:xfrm>
              <a:prstGeom prst="rect">
                <a:avLst/>
              </a:prstGeom>
            </p:spPr>
            <p:txBody>
              <a:bodyPr vert="horz" lIns="0" tIns="0" rIns="0" bIns="0" rtlCol="0">
                <a:noAutofit/>
              </a:bodyPr>
              <a:lstStyle>
                <a:lvl1pPr marL="180000" indent="-180000" algn="l" defTabSz="457200" rtl="0" eaLnBrk="1" latinLnBrk="0" hangingPunct="1">
                  <a:spcBef>
                    <a:spcPct val="20000"/>
                  </a:spcBef>
                  <a:spcAft>
                    <a:spcPts val="500"/>
                  </a:spcAft>
                  <a:buFontTx/>
                  <a:buBlip>
                    <a:blip r:embed="rId2"/>
                  </a:buBlip>
                  <a:defRPr sz="2400" b="0" i="0" kern="1200">
                    <a:solidFill>
                      <a:schemeClr val="tx1">
                        <a:lumMod val="85000"/>
                        <a:lumOff val="15000"/>
                      </a:schemeClr>
                    </a:solidFill>
                    <a:latin typeface="Tahoma"/>
                    <a:ea typeface="+mn-ea"/>
                    <a:cs typeface="Tahoma"/>
                  </a:defRPr>
                </a:lvl1pPr>
                <a:lvl2pPr marL="360000" indent="-180000" algn="l" defTabSz="457200" rtl="0" eaLnBrk="1" latinLnBrk="0" hangingPunct="1">
                  <a:spcBef>
                    <a:spcPct val="20000"/>
                  </a:spcBef>
                  <a:spcAft>
                    <a:spcPts val="500"/>
                  </a:spcAft>
                  <a:buClr>
                    <a:srgbClr val="18BFDF"/>
                  </a:buClr>
                  <a:buSzPct val="80000"/>
                  <a:buFont typeface="Lucida Grande"/>
                  <a:buChar char="•"/>
                  <a:defRPr sz="2000" b="0" i="0" kern="1200">
                    <a:solidFill>
                      <a:schemeClr val="tx1">
                        <a:lumMod val="85000"/>
                        <a:lumOff val="15000"/>
                      </a:schemeClr>
                    </a:solidFill>
                    <a:latin typeface="Tahoma"/>
                    <a:ea typeface="+mn-ea"/>
                    <a:cs typeface="Tahoma"/>
                  </a:defRPr>
                </a:lvl2pPr>
                <a:lvl3pPr marL="54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600" b="0" i="0" kern="1200">
                    <a:solidFill>
                      <a:schemeClr val="tx1">
                        <a:lumMod val="85000"/>
                        <a:lumOff val="15000"/>
                      </a:schemeClr>
                    </a:solidFill>
                    <a:latin typeface="Tahoma"/>
                    <a:ea typeface="+mn-ea"/>
                    <a:cs typeface="Tahoma"/>
                  </a:defRPr>
                </a:lvl3pPr>
                <a:lvl4pPr marL="72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600" b="0" i="0" kern="1200">
                    <a:solidFill>
                      <a:schemeClr val="tx1">
                        <a:lumMod val="85000"/>
                        <a:lumOff val="15000"/>
                      </a:schemeClr>
                    </a:solidFill>
                    <a:latin typeface="Tahoma"/>
                    <a:ea typeface="+mn-ea"/>
                    <a:cs typeface="Tahoma"/>
                  </a:defRPr>
                </a:lvl4pPr>
                <a:lvl5pPr marL="90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400" b="0" i="0" kern="1200">
                    <a:solidFill>
                      <a:schemeClr val="tx1">
                        <a:lumMod val="85000"/>
                        <a:lumOff val="15000"/>
                      </a:schemeClr>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5000" indent="-135000" defTabSz="342900">
                  <a:lnSpc>
                    <a:spcPct val="90000"/>
                  </a:lnSpc>
                  <a:spcAft>
                    <a:spcPts val="375"/>
                  </a:spcAft>
                  <a:buClr>
                    <a:schemeClr val="accent2"/>
                  </a:buClr>
                  <a:buFont typeface="Arial" panose="020B0604020202020204" pitchFamily="34" charset="0"/>
                  <a:buChar char="•"/>
                </a:pPr>
                <a:r>
                  <a:rPr lang="en-US" sz="1100" dirty="0"/>
                  <a:t>Remote IT support</a:t>
                </a:r>
              </a:p>
              <a:p>
                <a:pPr marL="135000" indent="-135000" defTabSz="342900">
                  <a:lnSpc>
                    <a:spcPct val="90000"/>
                  </a:lnSpc>
                  <a:spcAft>
                    <a:spcPts val="375"/>
                  </a:spcAft>
                  <a:buClr>
                    <a:schemeClr val="accent2"/>
                  </a:buClr>
                  <a:buFont typeface="Arial" panose="020B0604020202020204" pitchFamily="34" charset="0"/>
                  <a:buChar char="•"/>
                </a:pPr>
                <a:r>
                  <a:rPr lang="en-US" sz="1100" dirty="0"/>
                  <a:t>Corporate email</a:t>
                </a:r>
              </a:p>
              <a:p>
                <a:pPr marL="135000" indent="-135000" defTabSz="342900">
                  <a:lnSpc>
                    <a:spcPct val="90000"/>
                  </a:lnSpc>
                  <a:spcAft>
                    <a:spcPts val="375"/>
                  </a:spcAft>
                  <a:buClr>
                    <a:schemeClr val="accent2"/>
                  </a:buClr>
                  <a:buFont typeface="Arial" panose="020B0604020202020204" pitchFamily="34" charset="0"/>
                  <a:buChar char="•"/>
                </a:pPr>
                <a:r>
                  <a:rPr lang="en-US" sz="1100" dirty="0"/>
                  <a:t>Voice &amp; Video Chat</a:t>
                </a:r>
              </a:p>
              <a:p>
                <a:pPr marL="135000" indent="-135000" defTabSz="342900">
                  <a:lnSpc>
                    <a:spcPct val="90000"/>
                  </a:lnSpc>
                  <a:spcAft>
                    <a:spcPts val="375"/>
                  </a:spcAft>
                  <a:buClr>
                    <a:schemeClr val="accent2"/>
                  </a:buClr>
                  <a:buFont typeface="Arial" panose="020B0604020202020204" pitchFamily="34" charset="0"/>
                  <a:buChar char="•"/>
                </a:pPr>
                <a:r>
                  <a:rPr lang="en-US" sz="1100" dirty="0"/>
                  <a:t>Cyber Security</a:t>
                </a:r>
              </a:p>
            </p:txBody>
          </p:sp>
        </p:grpSp>
        <p:sp>
          <p:nvSpPr>
            <p:cNvPr id="400" name="Rectangle 399"/>
            <p:cNvSpPr/>
            <p:nvPr/>
          </p:nvSpPr>
          <p:spPr>
            <a:xfrm>
              <a:off x="566284" y="2542034"/>
              <a:ext cx="2920725" cy="300144"/>
            </a:xfrm>
            <a:prstGeom prst="rect">
              <a:avLst/>
            </a:prstGeom>
            <a:noFill/>
          </p:spPr>
          <p:txBody>
            <a:bodyPr wrap="square">
              <a:spAutoFit/>
            </a:bodyPr>
            <a:lstStyle/>
            <a:p>
              <a:pPr algn="ctr" defTabSz="300038">
                <a:lnSpc>
                  <a:spcPct val="90000"/>
                </a:lnSpc>
                <a:spcBef>
                  <a:spcPct val="0"/>
                </a:spcBef>
                <a:spcAft>
                  <a:spcPct val="35000"/>
                </a:spcAft>
              </a:pPr>
              <a:r>
                <a:rPr lang="en-US" sz="1100" b="1" dirty="0">
                  <a:solidFill>
                    <a:schemeClr val="accent2"/>
                  </a:solidFill>
                </a:rPr>
                <a:t>IT &amp; Security </a:t>
              </a:r>
            </a:p>
          </p:txBody>
        </p:sp>
      </p:grpSp>
      <p:grpSp>
        <p:nvGrpSpPr>
          <p:cNvPr id="5" name="Group 4"/>
          <p:cNvGrpSpPr/>
          <p:nvPr/>
        </p:nvGrpSpPr>
        <p:grpSpPr>
          <a:xfrm>
            <a:off x="4880444" y="2826783"/>
            <a:ext cx="3188645" cy="1255175"/>
            <a:chOff x="4652726" y="2644630"/>
            <a:chExt cx="3022719" cy="1539684"/>
          </a:xfrm>
        </p:grpSpPr>
        <p:sp>
          <p:nvSpPr>
            <p:cNvPr id="401" name="Rounded Rectangle 400"/>
            <p:cNvSpPr/>
            <p:nvPr/>
          </p:nvSpPr>
          <p:spPr>
            <a:xfrm>
              <a:off x="4652726" y="2644630"/>
              <a:ext cx="3022719" cy="1539684"/>
            </a:xfrm>
            <a:prstGeom prst="roundRect">
              <a:avLst>
                <a:gd name="adj" fmla="val 6426"/>
              </a:avLst>
            </a:prstGeom>
            <a:solidFill>
              <a:schemeClr val="bg1"/>
            </a:solidFill>
            <a:ln w="444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solidFill>
                  <a:prstClr val="white"/>
                </a:solidFill>
              </a:endParaRPr>
            </a:p>
          </p:txBody>
        </p:sp>
        <p:sp>
          <p:nvSpPr>
            <p:cNvPr id="402" name="Content Placeholder 2"/>
            <p:cNvSpPr txBox="1">
              <a:spLocks/>
            </p:cNvSpPr>
            <p:nvPr/>
          </p:nvSpPr>
          <p:spPr>
            <a:xfrm>
              <a:off x="4828935" y="2902049"/>
              <a:ext cx="2337518" cy="634416"/>
            </a:xfrm>
            <a:prstGeom prst="rect">
              <a:avLst/>
            </a:prstGeom>
          </p:spPr>
          <p:txBody>
            <a:bodyPr vert="horz" lIns="0" tIns="0" rIns="0" bIns="0" rtlCol="0">
              <a:noAutofit/>
            </a:bodyPr>
            <a:lstStyle>
              <a:lvl1pPr marL="180000" indent="-180000" algn="l" defTabSz="457200" rtl="0" eaLnBrk="1" latinLnBrk="0" hangingPunct="1">
                <a:spcBef>
                  <a:spcPct val="20000"/>
                </a:spcBef>
                <a:spcAft>
                  <a:spcPts val="500"/>
                </a:spcAft>
                <a:buFontTx/>
                <a:buBlip>
                  <a:blip r:embed="rId2"/>
                </a:buBlip>
                <a:defRPr sz="2400" b="0" i="0" kern="1200">
                  <a:solidFill>
                    <a:schemeClr val="tx1">
                      <a:lumMod val="85000"/>
                      <a:lumOff val="15000"/>
                    </a:schemeClr>
                  </a:solidFill>
                  <a:latin typeface="Tahoma"/>
                  <a:ea typeface="+mn-ea"/>
                  <a:cs typeface="Tahoma"/>
                </a:defRPr>
              </a:lvl1pPr>
              <a:lvl2pPr marL="360000" indent="-180000" algn="l" defTabSz="457200" rtl="0" eaLnBrk="1" latinLnBrk="0" hangingPunct="1">
                <a:spcBef>
                  <a:spcPct val="20000"/>
                </a:spcBef>
                <a:spcAft>
                  <a:spcPts val="500"/>
                </a:spcAft>
                <a:buClr>
                  <a:srgbClr val="18BFDF"/>
                </a:buClr>
                <a:buSzPct val="80000"/>
                <a:buFont typeface="Lucida Grande"/>
                <a:buChar char="•"/>
                <a:defRPr sz="2000" b="0" i="0" kern="1200">
                  <a:solidFill>
                    <a:schemeClr val="tx1">
                      <a:lumMod val="85000"/>
                      <a:lumOff val="15000"/>
                    </a:schemeClr>
                  </a:solidFill>
                  <a:latin typeface="Tahoma"/>
                  <a:ea typeface="+mn-ea"/>
                  <a:cs typeface="Tahoma"/>
                </a:defRPr>
              </a:lvl2pPr>
              <a:lvl3pPr marL="54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600" b="0" i="0" kern="1200">
                  <a:solidFill>
                    <a:schemeClr val="tx1">
                      <a:lumMod val="85000"/>
                      <a:lumOff val="15000"/>
                    </a:schemeClr>
                  </a:solidFill>
                  <a:latin typeface="Tahoma"/>
                  <a:ea typeface="+mn-ea"/>
                  <a:cs typeface="Tahoma"/>
                </a:defRPr>
              </a:lvl3pPr>
              <a:lvl4pPr marL="72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600" b="0" i="0" kern="1200">
                  <a:solidFill>
                    <a:schemeClr val="tx1">
                      <a:lumMod val="85000"/>
                      <a:lumOff val="15000"/>
                    </a:schemeClr>
                  </a:solidFill>
                  <a:latin typeface="Tahoma"/>
                  <a:ea typeface="+mn-ea"/>
                  <a:cs typeface="Tahoma"/>
                </a:defRPr>
              </a:lvl4pPr>
              <a:lvl5pPr marL="900000" indent="-180000" algn="l" defTabSz="457200" rtl="0" eaLnBrk="1" latinLnBrk="0" hangingPunct="1">
                <a:spcBef>
                  <a:spcPct val="20000"/>
                </a:spcBef>
                <a:spcAft>
                  <a:spcPts val="500"/>
                </a:spcAft>
                <a:buClr>
                  <a:schemeClr val="tx1">
                    <a:lumMod val="65000"/>
                    <a:lumOff val="35000"/>
                  </a:schemeClr>
                </a:buClr>
                <a:buSzPct val="80000"/>
                <a:buFont typeface="Lucida Grande"/>
                <a:buChar char="•"/>
                <a:defRPr sz="1400" b="0" i="0" kern="1200">
                  <a:solidFill>
                    <a:schemeClr val="tx1">
                      <a:lumMod val="85000"/>
                      <a:lumOff val="15000"/>
                    </a:schemeClr>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5000" indent="-135000" defTabSz="342900">
                <a:lnSpc>
                  <a:spcPct val="90000"/>
                </a:lnSpc>
                <a:spcAft>
                  <a:spcPts val="375"/>
                </a:spcAft>
                <a:buClr>
                  <a:schemeClr val="accent2"/>
                </a:buClr>
                <a:buFont typeface="Arial" panose="020B0604020202020204" pitchFamily="34" charset="0"/>
                <a:buChar char="•"/>
              </a:pPr>
              <a:r>
                <a:rPr lang="en-US" sz="1100" dirty="0"/>
                <a:t>Internet Access</a:t>
              </a:r>
            </a:p>
            <a:p>
              <a:pPr marL="135000" indent="-135000" defTabSz="342900">
                <a:lnSpc>
                  <a:spcPct val="90000"/>
                </a:lnSpc>
                <a:spcAft>
                  <a:spcPts val="375"/>
                </a:spcAft>
                <a:buClr>
                  <a:schemeClr val="accent2"/>
                </a:buClr>
                <a:buFont typeface="Arial" panose="020B0604020202020204" pitchFamily="34" charset="0"/>
                <a:buChar char="•"/>
              </a:pPr>
              <a:r>
                <a:rPr lang="en-US" sz="1100" dirty="0"/>
                <a:t>Voice &amp; Video</a:t>
              </a:r>
            </a:p>
            <a:p>
              <a:pPr marL="135000" indent="-135000" defTabSz="342900">
                <a:lnSpc>
                  <a:spcPct val="90000"/>
                </a:lnSpc>
                <a:spcAft>
                  <a:spcPts val="375"/>
                </a:spcAft>
                <a:buClr>
                  <a:schemeClr val="accent2"/>
                </a:buClr>
                <a:buFont typeface="Arial" panose="020B0604020202020204" pitchFamily="34" charset="0"/>
                <a:buChar char="•"/>
              </a:pPr>
              <a:r>
                <a:rPr lang="en-US" sz="1100" dirty="0"/>
                <a:t>Current news &amp; sports</a:t>
              </a:r>
            </a:p>
            <a:p>
              <a:pPr marL="135000" indent="-135000" defTabSz="342900">
                <a:lnSpc>
                  <a:spcPct val="90000"/>
                </a:lnSpc>
                <a:spcAft>
                  <a:spcPts val="375"/>
                </a:spcAft>
                <a:buClr>
                  <a:schemeClr val="accent2"/>
                </a:buClr>
                <a:buFont typeface="Arial" panose="020B0604020202020204" pitchFamily="34" charset="0"/>
                <a:buChar char="•"/>
              </a:pPr>
              <a:r>
                <a:rPr lang="en-US" sz="1100" dirty="0"/>
                <a:t>TV, Radio &amp; Gaming </a:t>
              </a:r>
            </a:p>
          </p:txBody>
        </p:sp>
        <p:sp>
          <p:nvSpPr>
            <p:cNvPr id="403" name="Rectangle 402"/>
            <p:cNvSpPr/>
            <p:nvPr/>
          </p:nvSpPr>
          <p:spPr>
            <a:xfrm>
              <a:off x="4828935" y="2648460"/>
              <a:ext cx="2667723" cy="300144"/>
            </a:xfrm>
            <a:prstGeom prst="rect">
              <a:avLst/>
            </a:prstGeom>
            <a:noFill/>
          </p:spPr>
          <p:txBody>
            <a:bodyPr wrap="square">
              <a:spAutoFit/>
            </a:bodyPr>
            <a:lstStyle/>
            <a:p>
              <a:pPr algn="ctr" defTabSz="300038">
                <a:lnSpc>
                  <a:spcPct val="90000"/>
                </a:lnSpc>
                <a:spcBef>
                  <a:spcPct val="0"/>
                </a:spcBef>
                <a:spcAft>
                  <a:spcPct val="35000"/>
                </a:spcAft>
              </a:pPr>
              <a:r>
                <a:rPr lang="en-US" sz="1100" b="1" dirty="0">
                  <a:solidFill>
                    <a:schemeClr val="accent2"/>
                  </a:solidFill>
                </a:rPr>
                <a:t>Crew welfare</a:t>
              </a:r>
            </a:p>
          </p:txBody>
        </p:sp>
      </p:grpSp>
      <p:sp>
        <p:nvSpPr>
          <p:cNvPr id="21" name="Content Placeholder 2"/>
          <p:cNvSpPr txBox="1">
            <a:spLocks/>
          </p:cNvSpPr>
          <p:nvPr/>
        </p:nvSpPr>
        <p:spPr>
          <a:xfrm>
            <a:off x="4277799" y="2168577"/>
            <a:ext cx="1146800" cy="468097"/>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Clr>
                <a:srgbClr val="002150"/>
              </a:buClr>
              <a:buFont typeface="Tahoma" panose="020B0604030504040204" pitchFamily="34" charset="0"/>
              <a:buNone/>
              <a:defRPr lang="en-US" sz="1800"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0" indent="0" algn="l" defTabSz="914400" rtl="0" eaLnBrk="1" latinLnBrk="0" hangingPunct="1">
              <a:lnSpc>
                <a:spcPct val="90000"/>
              </a:lnSpc>
              <a:spcBef>
                <a:spcPts val="600"/>
              </a:spcBef>
              <a:buClr>
                <a:srgbClr val="002150"/>
              </a:buClr>
              <a:buFont typeface="Calibri" panose="020F0502020204030204" pitchFamily="34" charset="0"/>
              <a:buNone/>
              <a:defRPr sz="16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234950" indent="-234950" algn="l" defTabSz="914400" rtl="0" eaLnBrk="1" latinLnBrk="0" hangingPunct="1">
              <a:lnSpc>
                <a:spcPct val="90000"/>
              </a:lnSpc>
              <a:spcBef>
                <a:spcPts val="1200"/>
              </a:spcBef>
              <a:buClrTx/>
              <a:buFont typeface="Tahoma" panose="020B0604030504040204" pitchFamily="34" charset="0"/>
              <a:buChar char="˃"/>
              <a:defRPr sz="16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234950" indent="0" algn="l" defTabSz="914400" rtl="0" eaLnBrk="1" latinLnBrk="0" hangingPunct="1">
              <a:lnSpc>
                <a:spcPct val="90000"/>
              </a:lnSpc>
              <a:spcBef>
                <a:spcPts val="600"/>
              </a:spcBef>
              <a:buFont typeface="Arial" panose="020B0604020202020204" pitchFamily="34" charset="0"/>
              <a:buNone/>
              <a:defRPr sz="16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711200" indent="-171450" algn="l" defTabSz="914400" rtl="0" eaLnBrk="1" latinLnBrk="0" hangingPunct="1">
              <a:lnSpc>
                <a:spcPct val="90000"/>
              </a:lnSpc>
              <a:spcBef>
                <a:spcPts val="600"/>
              </a:spcBef>
              <a:buFont typeface="Tahoma" panose="020B0604030504040204" pitchFamily="34" charset="0"/>
              <a:buChar char="˃"/>
              <a:defRPr sz="12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5000" indent="-135000" defTabSz="342900">
              <a:spcBef>
                <a:spcPct val="20000"/>
              </a:spcBef>
              <a:spcAft>
                <a:spcPts val="375"/>
              </a:spcAft>
              <a:buBlip>
                <a:blip r:embed="rId2"/>
              </a:buBlip>
            </a:pPr>
            <a:endParaRPr lang="en-GB" sz="600">
              <a:solidFill>
                <a:prstClr val="black">
                  <a:lumMod val="85000"/>
                  <a:lumOff val="15000"/>
                </a:prstClr>
              </a:solidFill>
              <a:latin typeface="Tahoma"/>
              <a:cs typeface="Tahoma"/>
            </a:endParaRPr>
          </a:p>
        </p:txBody>
      </p:sp>
      <p:sp>
        <p:nvSpPr>
          <p:cNvPr id="26" name="Rounded Rectangle 25"/>
          <p:cNvSpPr/>
          <p:nvPr/>
        </p:nvSpPr>
        <p:spPr>
          <a:xfrm>
            <a:off x="1008758" y="4288687"/>
            <a:ext cx="7092385" cy="563019"/>
          </a:xfrm>
          <a:prstGeom prst="roundRect">
            <a:avLst/>
          </a:prstGeom>
          <a:solidFill>
            <a:schemeClr val="accent1">
              <a:lumMod val="90000"/>
              <a:lumOff val="1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solidFill>
                <a:prstClr val="white"/>
              </a:solidFill>
            </a:endParaRPr>
          </a:p>
        </p:txBody>
      </p:sp>
      <p:sp>
        <p:nvSpPr>
          <p:cNvPr id="35" name="Rectangle 34"/>
          <p:cNvSpPr/>
          <p:nvPr/>
        </p:nvSpPr>
        <p:spPr>
          <a:xfrm>
            <a:off x="1223741" y="4431311"/>
            <a:ext cx="6789531" cy="338554"/>
          </a:xfrm>
          <a:prstGeom prst="rect">
            <a:avLst/>
          </a:prstGeom>
        </p:spPr>
        <p:txBody>
          <a:bodyPr wrap="square">
            <a:spAutoFit/>
          </a:bodyPr>
          <a:lstStyle/>
          <a:p>
            <a:pPr algn="ctr">
              <a:buClr>
                <a:srgbClr val="18C1EC"/>
              </a:buClr>
            </a:pPr>
            <a:r>
              <a:rPr lang="en-US" sz="1600" b="1" dirty="0">
                <a:solidFill>
                  <a:schemeClr val="bg1"/>
                </a:solidFill>
                <a:latin typeface="Calibri" panose="020F0502020204030204" pitchFamily="34" charset="0"/>
                <a:cs typeface="Tahoma"/>
              </a:rPr>
              <a:t>An ecosystem of applications and services available through Fleet Xpress</a:t>
            </a:r>
            <a:endParaRPr lang="en-GB" sz="16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623665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p:cNvSpPr/>
          <p:nvPr/>
        </p:nvSpPr>
        <p:spPr>
          <a:xfrm>
            <a:off x="3223619" y="1954161"/>
            <a:ext cx="2719997" cy="2543928"/>
          </a:xfrm>
          <a:prstGeom prst="ellipse">
            <a:avLst/>
          </a:prstGeom>
          <a:noFill/>
          <a:ln w="57150">
            <a:solidFill>
              <a:srgbClr val="0021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3" name="Title 2"/>
          <p:cNvSpPr>
            <a:spLocks noGrp="1"/>
          </p:cNvSpPr>
          <p:nvPr>
            <p:ph type="title"/>
          </p:nvPr>
        </p:nvSpPr>
        <p:spPr>
          <a:xfrm>
            <a:off x="179801" y="214231"/>
            <a:ext cx="8496300" cy="673213"/>
          </a:xfrm>
        </p:spPr>
        <p:txBody>
          <a:bodyPr>
            <a:normAutofit/>
          </a:bodyPr>
          <a:lstStyle/>
          <a:p>
            <a:r>
              <a:rPr lang="en-GB" dirty="0"/>
              <a:t>The new standard in maritime communications</a:t>
            </a:r>
          </a:p>
        </p:txBody>
      </p:sp>
      <p:sp>
        <p:nvSpPr>
          <p:cNvPr id="4" name="Text Placeholder 3"/>
          <p:cNvSpPr>
            <a:spLocks noGrp="1"/>
          </p:cNvSpPr>
          <p:nvPr>
            <p:ph type="body" sz="quarter" idx="13"/>
          </p:nvPr>
        </p:nvSpPr>
        <p:spPr>
          <a:xfrm>
            <a:off x="260999" y="893130"/>
            <a:ext cx="8496299" cy="552923"/>
          </a:xfrm>
        </p:spPr>
        <p:txBody>
          <a:bodyPr/>
          <a:lstStyle/>
          <a:p>
            <a:r>
              <a:rPr lang="en-GB" dirty="0">
                <a:solidFill>
                  <a:srgbClr val="00B0F0"/>
                </a:solidFill>
              </a:rPr>
              <a:t>Five powerful sets of benefits that together make Fleet Xpress unique</a:t>
            </a:r>
          </a:p>
        </p:txBody>
      </p:sp>
      <p:pic>
        <p:nvPicPr>
          <p:cNvPr id="5" name="Picture 4"/>
          <p:cNvPicPr>
            <a:picLocks noChangeAspect="1"/>
          </p:cNvPicPr>
          <p:nvPr/>
        </p:nvPicPr>
        <p:blipFill>
          <a:blip r:embed="rId3"/>
          <a:stretch>
            <a:fillRect/>
          </a:stretch>
        </p:blipFill>
        <p:spPr>
          <a:xfrm>
            <a:off x="4242040" y="1520553"/>
            <a:ext cx="1819513" cy="651669"/>
          </a:xfrm>
          <a:prstGeom prst="rect">
            <a:avLst/>
          </a:prstGeom>
        </p:spPr>
      </p:pic>
      <p:pic>
        <p:nvPicPr>
          <p:cNvPr id="6" name="Picture 5"/>
          <p:cNvPicPr>
            <a:picLocks noChangeAspect="1"/>
          </p:cNvPicPr>
          <p:nvPr/>
        </p:nvPicPr>
        <p:blipFill>
          <a:blip r:embed="rId4"/>
          <a:stretch>
            <a:fillRect/>
          </a:stretch>
        </p:blipFill>
        <p:spPr>
          <a:xfrm>
            <a:off x="5684167" y="2762610"/>
            <a:ext cx="1946630" cy="529648"/>
          </a:xfrm>
          <a:prstGeom prst="rect">
            <a:avLst/>
          </a:prstGeom>
        </p:spPr>
      </p:pic>
      <p:pic>
        <p:nvPicPr>
          <p:cNvPr id="9" name="Picture 8"/>
          <p:cNvPicPr>
            <a:picLocks noChangeAspect="1"/>
          </p:cNvPicPr>
          <p:nvPr/>
        </p:nvPicPr>
        <p:blipFill>
          <a:blip r:embed="rId5"/>
          <a:stretch>
            <a:fillRect/>
          </a:stretch>
        </p:blipFill>
        <p:spPr>
          <a:xfrm>
            <a:off x="4892598" y="4210984"/>
            <a:ext cx="1764885" cy="542500"/>
          </a:xfrm>
          <a:prstGeom prst="rect">
            <a:avLst/>
          </a:prstGeom>
        </p:spPr>
      </p:pic>
      <p:grpSp>
        <p:nvGrpSpPr>
          <p:cNvPr id="7" name="Group 6"/>
          <p:cNvGrpSpPr/>
          <p:nvPr/>
        </p:nvGrpSpPr>
        <p:grpSpPr>
          <a:xfrm>
            <a:off x="1843237" y="3795060"/>
            <a:ext cx="1851920" cy="514138"/>
            <a:chOff x="2143952" y="3309861"/>
            <a:chExt cx="1456499" cy="461566"/>
          </a:xfrm>
        </p:grpSpPr>
        <p:pic>
          <p:nvPicPr>
            <p:cNvPr id="2" name="Picture 1"/>
            <p:cNvPicPr>
              <a:picLocks noChangeAspect="1"/>
            </p:cNvPicPr>
            <p:nvPr/>
          </p:nvPicPr>
          <p:blipFill rotWithShape="1">
            <a:blip r:embed="rId6"/>
            <a:srcRect r="67062"/>
            <a:stretch/>
          </p:blipFill>
          <p:spPr>
            <a:xfrm>
              <a:off x="3096355" y="3309861"/>
              <a:ext cx="504096" cy="461566"/>
            </a:xfrm>
            <a:prstGeom prst="rect">
              <a:avLst/>
            </a:prstGeom>
          </p:spPr>
        </p:pic>
        <p:pic>
          <p:nvPicPr>
            <p:cNvPr id="24" name="Picture 23"/>
            <p:cNvPicPr>
              <a:picLocks noChangeAspect="1"/>
            </p:cNvPicPr>
            <p:nvPr/>
          </p:nvPicPr>
          <p:blipFill rotWithShape="1">
            <a:blip r:embed="rId6"/>
            <a:srcRect l="34882"/>
            <a:stretch/>
          </p:blipFill>
          <p:spPr>
            <a:xfrm>
              <a:off x="2143952" y="3309861"/>
              <a:ext cx="996593" cy="461566"/>
            </a:xfrm>
            <a:prstGeom prst="rect">
              <a:avLst/>
            </a:prstGeom>
          </p:spPr>
        </p:pic>
      </p:grpSp>
      <p:grpSp>
        <p:nvGrpSpPr>
          <p:cNvPr id="15" name="Group 14"/>
          <p:cNvGrpSpPr/>
          <p:nvPr/>
        </p:nvGrpSpPr>
        <p:grpSpPr>
          <a:xfrm>
            <a:off x="1634577" y="2468873"/>
            <a:ext cx="2050968" cy="520900"/>
            <a:chOff x="1916034" y="2542723"/>
            <a:chExt cx="1398667" cy="402334"/>
          </a:xfrm>
        </p:grpSpPr>
        <p:pic>
          <p:nvPicPr>
            <p:cNvPr id="8" name="Picture 7"/>
            <p:cNvPicPr>
              <a:picLocks noChangeAspect="1"/>
            </p:cNvPicPr>
            <p:nvPr/>
          </p:nvPicPr>
          <p:blipFill rotWithShape="1">
            <a:blip r:embed="rId7"/>
            <a:srcRect r="66839"/>
            <a:stretch/>
          </p:blipFill>
          <p:spPr>
            <a:xfrm>
              <a:off x="2849863" y="2542723"/>
              <a:ext cx="464838" cy="402334"/>
            </a:xfrm>
            <a:prstGeom prst="rect">
              <a:avLst/>
            </a:prstGeom>
          </p:spPr>
        </p:pic>
        <p:pic>
          <p:nvPicPr>
            <p:cNvPr id="25" name="Picture 24"/>
            <p:cNvPicPr>
              <a:picLocks noChangeAspect="1"/>
            </p:cNvPicPr>
            <p:nvPr/>
          </p:nvPicPr>
          <p:blipFill rotWithShape="1">
            <a:blip r:embed="rId7"/>
            <a:srcRect l="33382"/>
            <a:stretch/>
          </p:blipFill>
          <p:spPr>
            <a:xfrm>
              <a:off x="1916034" y="2542723"/>
              <a:ext cx="933828" cy="402334"/>
            </a:xfrm>
            <a:prstGeom prst="rect">
              <a:avLst/>
            </a:prstGeom>
          </p:spPr>
        </p:pic>
      </p:grpSp>
      <p:sp>
        <p:nvSpPr>
          <p:cNvPr id="17" name="Oval 16"/>
          <p:cNvSpPr/>
          <p:nvPr/>
        </p:nvSpPr>
        <p:spPr>
          <a:xfrm>
            <a:off x="3813094" y="2464953"/>
            <a:ext cx="1541046" cy="1522347"/>
          </a:xfrm>
          <a:prstGeom prst="ellipse">
            <a:avLst/>
          </a:prstGeom>
          <a:solidFill>
            <a:schemeClr val="accent6">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The New standard in maritime communications</a:t>
            </a:r>
          </a:p>
        </p:txBody>
      </p:sp>
      <p:sp>
        <p:nvSpPr>
          <p:cNvPr id="11" name="TextBox 10"/>
          <p:cNvSpPr txBox="1"/>
          <p:nvPr/>
        </p:nvSpPr>
        <p:spPr>
          <a:xfrm>
            <a:off x="6056841" y="1716438"/>
            <a:ext cx="2994402" cy="553998"/>
          </a:xfrm>
          <a:prstGeom prst="rect">
            <a:avLst/>
          </a:prstGeom>
          <a:noFill/>
        </p:spPr>
        <p:txBody>
          <a:bodyPr wrap="square" rtlCol="0">
            <a:spAutoFit/>
          </a:bodyPr>
          <a:lstStyle/>
          <a:p>
            <a:pPr marL="57153" lvl="4"/>
            <a:r>
              <a:rPr lang="en-GB" sz="1000" dirty="0">
                <a:solidFill>
                  <a:prstClr val="black"/>
                </a:solidFill>
              </a:rPr>
              <a:t>Ultimate reliability through a dual satellite constellation using Ka-band with unlimited L-band back-up, ensuring seamless global mobility</a:t>
            </a:r>
          </a:p>
        </p:txBody>
      </p:sp>
      <p:sp>
        <p:nvSpPr>
          <p:cNvPr id="18" name="TextBox 17"/>
          <p:cNvSpPr txBox="1"/>
          <p:nvPr/>
        </p:nvSpPr>
        <p:spPr>
          <a:xfrm>
            <a:off x="6113028" y="3267051"/>
            <a:ext cx="2718516" cy="553998"/>
          </a:xfrm>
          <a:prstGeom prst="rect">
            <a:avLst/>
          </a:prstGeom>
          <a:noFill/>
        </p:spPr>
        <p:txBody>
          <a:bodyPr wrap="square" rtlCol="0">
            <a:spAutoFit/>
          </a:bodyPr>
          <a:lstStyle/>
          <a:p>
            <a:pPr marL="57153" lvl="4"/>
            <a:r>
              <a:rPr lang="en-GB" sz="1000" dirty="0">
                <a:solidFill>
                  <a:prstClr val="black"/>
                </a:solidFill>
              </a:rPr>
              <a:t>Committed data rates backed-up by service level agreements guarantee that the customer always gets what they pay for</a:t>
            </a:r>
          </a:p>
        </p:txBody>
      </p:sp>
      <p:sp>
        <p:nvSpPr>
          <p:cNvPr id="19" name="TextBox 18"/>
          <p:cNvSpPr txBox="1"/>
          <p:nvPr/>
        </p:nvSpPr>
        <p:spPr>
          <a:xfrm>
            <a:off x="6554698" y="4309199"/>
            <a:ext cx="2496545" cy="553998"/>
          </a:xfrm>
          <a:prstGeom prst="rect">
            <a:avLst/>
          </a:prstGeom>
          <a:noFill/>
        </p:spPr>
        <p:txBody>
          <a:bodyPr wrap="square" rtlCol="0">
            <a:spAutoFit/>
          </a:bodyPr>
          <a:lstStyle/>
          <a:p>
            <a:pPr marL="57153" lvl="4"/>
            <a:r>
              <a:rPr lang="en-GB" sz="1000" dirty="0">
                <a:solidFill>
                  <a:prstClr val="black"/>
                </a:solidFill>
              </a:rPr>
              <a:t>More accurate cost management with a wide selection of flexible subscription packages and one invoice</a:t>
            </a:r>
          </a:p>
        </p:txBody>
      </p:sp>
      <p:sp>
        <p:nvSpPr>
          <p:cNvPr id="20" name="TextBox 19"/>
          <p:cNvSpPr txBox="1"/>
          <p:nvPr/>
        </p:nvSpPr>
        <p:spPr>
          <a:xfrm>
            <a:off x="97569" y="4271754"/>
            <a:ext cx="3147879" cy="553998"/>
          </a:xfrm>
          <a:prstGeom prst="rect">
            <a:avLst/>
          </a:prstGeom>
          <a:noFill/>
        </p:spPr>
        <p:txBody>
          <a:bodyPr wrap="square" rtlCol="0">
            <a:spAutoFit/>
          </a:bodyPr>
          <a:lstStyle/>
          <a:p>
            <a:pPr marL="57153" lvl="4"/>
            <a:r>
              <a:rPr lang="en-GB" sz="1000" dirty="0">
                <a:solidFill>
                  <a:prstClr val="black"/>
                </a:solidFill>
              </a:rPr>
              <a:t>Standardised plug-and-play service facilitates 24/7/365 management, monitoring and support globally, for simplicity and complete peace of mind</a:t>
            </a:r>
          </a:p>
        </p:txBody>
      </p:sp>
      <p:sp>
        <p:nvSpPr>
          <p:cNvPr id="21" name="TextBox 20"/>
          <p:cNvSpPr txBox="1"/>
          <p:nvPr/>
        </p:nvSpPr>
        <p:spPr>
          <a:xfrm>
            <a:off x="0" y="3027435"/>
            <a:ext cx="2811296" cy="553998"/>
          </a:xfrm>
          <a:prstGeom prst="rect">
            <a:avLst/>
          </a:prstGeom>
          <a:noFill/>
        </p:spPr>
        <p:txBody>
          <a:bodyPr wrap="square" rtlCol="0">
            <a:spAutoFit/>
          </a:bodyPr>
          <a:lstStyle/>
          <a:p>
            <a:pPr marL="57153" lvl="4"/>
            <a:r>
              <a:rPr lang="en-GB" sz="1000" dirty="0">
                <a:solidFill>
                  <a:prstClr val="black"/>
                </a:solidFill>
              </a:rPr>
              <a:t>A unique opportunity for enhanced operations by deploying value added services developed by third party application providers</a:t>
            </a:r>
          </a:p>
        </p:txBody>
      </p:sp>
    </p:spTree>
    <p:extLst>
      <p:ext uri="{BB962C8B-B14F-4D97-AF65-F5344CB8AC3E}">
        <p14:creationId xmlns:p14="http://schemas.microsoft.com/office/powerpoint/2010/main" val="22861073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215900" y="3393280"/>
            <a:ext cx="8532813" cy="276225"/>
          </a:xfrm>
          <a:prstGeom prst="rect">
            <a:avLst/>
          </a:prstGeom>
          <a:solidFill>
            <a:schemeClr val="bg1">
              <a:lumMod val="85000"/>
            </a:schemeClr>
          </a:solidFill>
        </p:spPr>
        <p:txBody>
          <a:bodyPr wrap="square" anchor="ctr" anchorCtr="0">
            <a:noAutofit/>
          </a:bodyPr>
          <a:lstStyle/>
          <a:p>
            <a:pPr algn="ctr"/>
            <a:endParaRPr lang="en-GB" sz="2000" dirty="0">
              <a:solidFill>
                <a:schemeClr val="bg1"/>
              </a:solidFill>
            </a:endParaRPr>
          </a:p>
        </p:txBody>
      </p:sp>
      <p:sp>
        <p:nvSpPr>
          <p:cNvPr id="37" name="Rectangle 36"/>
          <p:cNvSpPr/>
          <p:nvPr/>
        </p:nvSpPr>
        <p:spPr>
          <a:xfrm>
            <a:off x="215900" y="3971924"/>
            <a:ext cx="8532813" cy="276225"/>
          </a:xfrm>
          <a:prstGeom prst="rect">
            <a:avLst/>
          </a:prstGeom>
          <a:solidFill>
            <a:schemeClr val="bg1">
              <a:lumMod val="85000"/>
            </a:schemeClr>
          </a:solidFill>
        </p:spPr>
        <p:txBody>
          <a:bodyPr wrap="square" anchor="ctr" anchorCtr="0">
            <a:noAutofit/>
          </a:bodyPr>
          <a:lstStyle/>
          <a:p>
            <a:pPr algn="ctr"/>
            <a:endParaRPr lang="en-GB" sz="2000" dirty="0">
              <a:solidFill>
                <a:schemeClr val="bg1"/>
              </a:solidFill>
            </a:endParaRPr>
          </a:p>
        </p:txBody>
      </p:sp>
      <p:sp>
        <p:nvSpPr>
          <p:cNvPr id="33" name="Rectangle 32"/>
          <p:cNvSpPr/>
          <p:nvPr/>
        </p:nvSpPr>
        <p:spPr>
          <a:xfrm>
            <a:off x="215900" y="2028824"/>
            <a:ext cx="8532813" cy="276225"/>
          </a:xfrm>
          <a:prstGeom prst="rect">
            <a:avLst/>
          </a:prstGeom>
          <a:solidFill>
            <a:schemeClr val="bg1">
              <a:lumMod val="85000"/>
            </a:schemeClr>
          </a:solidFill>
        </p:spPr>
        <p:txBody>
          <a:bodyPr wrap="square" anchor="ctr" anchorCtr="0">
            <a:noAutofit/>
          </a:bodyPr>
          <a:lstStyle/>
          <a:p>
            <a:pPr algn="ctr"/>
            <a:endParaRPr lang="en-GB" sz="2000" dirty="0">
              <a:solidFill>
                <a:schemeClr val="bg1"/>
              </a:solidFill>
            </a:endParaRPr>
          </a:p>
        </p:txBody>
      </p:sp>
      <p:sp>
        <p:nvSpPr>
          <p:cNvPr id="34" name="Rectangle 33"/>
          <p:cNvSpPr/>
          <p:nvPr/>
        </p:nvSpPr>
        <p:spPr>
          <a:xfrm>
            <a:off x="215900" y="2607467"/>
            <a:ext cx="8532813" cy="450058"/>
          </a:xfrm>
          <a:prstGeom prst="rect">
            <a:avLst/>
          </a:prstGeom>
          <a:solidFill>
            <a:schemeClr val="bg1">
              <a:lumMod val="85000"/>
            </a:schemeClr>
          </a:solidFill>
        </p:spPr>
        <p:txBody>
          <a:bodyPr wrap="square" anchor="ctr" anchorCtr="0">
            <a:noAutofit/>
          </a:bodyPr>
          <a:lstStyle/>
          <a:p>
            <a:pPr algn="ctr"/>
            <a:endParaRPr lang="en-GB" sz="2000" dirty="0">
              <a:solidFill>
                <a:schemeClr val="bg1"/>
              </a:solidFill>
            </a:endParaRPr>
          </a:p>
        </p:txBody>
      </p:sp>
      <p:sp>
        <p:nvSpPr>
          <p:cNvPr id="23" name="Rectangle 22"/>
          <p:cNvSpPr/>
          <p:nvPr/>
        </p:nvSpPr>
        <p:spPr>
          <a:xfrm>
            <a:off x="215900" y="1428749"/>
            <a:ext cx="8532813" cy="276225"/>
          </a:xfrm>
          <a:prstGeom prst="rect">
            <a:avLst/>
          </a:prstGeom>
          <a:solidFill>
            <a:schemeClr val="bg1">
              <a:lumMod val="85000"/>
            </a:schemeClr>
          </a:solidFill>
        </p:spPr>
        <p:txBody>
          <a:bodyPr wrap="square" anchor="ctr" anchorCtr="0">
            <a:noAutofit/>
          </a:bodyPr>
          <a:lstStyle/>
          <a:p>
            <a:pPr algn="ctr"/>
            <a:endParaRPr lang="en-GB" sz="2000" dirty="0">
              <a:solidFill>
                <a:schemeClr val="bg1"/>
              </a:solidFill>
            </a:endParaRPr>
          </a:p>
        </p:txBody>
      </p:sp>
      <p:sp>
        <p:nvSpPr>
          <p:cNvPr id="4" name="Content Placeholder 3"/>
          <p:cNvSpPr>
            <a:spLocks noGrp="1"/>
          </p:cNvSpPr>
          <p:nvPr>
            <p:ph sz="quarter" idx="15"/>
          </p:nvPr>
        </p:nvSpPr>
        <p:spPr>
          <a:xfrm>
            <a:off x="323850" y="1441970"/>
            <a:ext cx="8496300" cy="2980271"/>
          </a:xfrm>
        </p:spPr>
        <p:txBody>
          <a:bodyPr>
            <a:noAutofit/>
          </a:bodyPr>
          <a:lstStyle/>
          <a:p>
            <a:pPr fontAlgn="t">
              <a:lnSpc>
                <a:spcPct val="100000"/>
              </a:lnSpc>
              <a:spcBef>
                <a:spcPts val="0"/>
              </a:spcBef>
              <a:spcAft>
                <a:spcPts val="900"/>
              </a:spcAft>
              <a:buClr>
                <a:schemeClr val="tx1"/>
              </a:buClr>
              <a:tabLst>
                <a:tab pos="4888707" algn="ctr"/>
                <a:tab pos="7447757" algn="ctr"/>
              </a:tabLst>
            </a:pPr>
            <a:r>
              <a:rPr lang="en-US" sz="1200" dirty="0"/>
              <a:t>High throughput Satellite	Yes	No</a:t>
            </a:r>
            <a:endParaRPr lang="en-GB" sz="1200" dirty="0"/>
          </a:p>
          <a:p>
            <a:pPr fontAlgn="t">
              <a:lnSpc>
                <a:spcPct val="100000"/>
              </a:lnSpc>
              <a:spcBef>
                <a:spcPts val="0"/>
              </a:spcBef>
              <a:spcAft>
                <a:spcPts val="900"/>
              </a:spcAft>
              <a:buClr>
                <a:schemeClr val="tx1"/>
              </a:buClr>
              <a:tabLst>
                <a:tab pos="4888707" algn="ctr"/>
                <a:tab pos="7447757" algn="ctr"/>
              </a:tabLst>
            </a:pPr>
            <a:r>
              <a:rPr lang="en-US" sz="1200" dirty="0"/>
              <a:t>Committed information rate	Yes	“Best effort”, 432Kbps max</a:t>
            </a:r>
            <a:endParaRPr lang="en-GB" sz="1200" dirty="0"/>
          </a:p>
          <a:p>
            <a:pPr fontAlgn="t">
              <a:lnSpc>
                <a:spcPct val="100000"/>
              </a:lnSpc>
              <a:spcBef>
                <a:spcPts val="0"/>
              </a:spcBef>
              <a:spcAft>
                <a:spcPts val="900"/>
              </a:spcAft>
              <a:buClr>
                <a:schemeClr val="tx1"/>
              </a:buClr>
              <a:tabLst>
                <a:tab pos="4888707" algn="ctr"/>
                <a:tab pos="7447757" algn="ctr"/>
              </a:tabLst>
            </a:pPr>
            <a:r>
              <a:rPr lang="en-US" sz="1200" dirty="0"/>
              <a:t>Data capability: operational traffic	High volumes	Low - medium volumes</a:t>
            </a:r>
            <a:endParaRPr lang="en-GB" sz="1200" dirty="0"/>
          </a:p>
          <a:p>
            <a:pPr fontAlgn="t">
              <a:lnSpc>
                <a:spcPct val="100000"/>
              </a:lnSpc>
              <a:spcBef>
                <a:spcPts val="0"/>
              </a:spcBef>
              <a:spcAft>
                <a:spcPts val="900"/>
              </a:spcAft>
              <a:buClr>
                <a:schemeClr val="tx1"/>
              </a:buClr>
              <a:tabLst>
                <a:tab pos="4888707" algn="ctr"/>
                <a:tab pos="7447757" algn="ctr"/>
              </a:tabLst>
            </a:pPr>
            <a:r>
              <a:rPr lang="en-US" sz="1200" dirty="0"/>
              <a:t>Data capability: internet browsing	High volumes	Low - medium volumes</a:t>
            </a:r>
            <a:endParaRPr lang="en-GB" sz="1200" dirty="0"/>
          </a:p>
          <a:p>
            <a:pPr fontAlgn="t">
              <a:lnSpc>
                <a:spcPct val="100000"/>
              </a:lnSpc>
              <a:spcBef>
                <a:spcPts val="0"/>
              </a:spcBef>
              <a:spcAft>
                <a:spcPts val="900"/>
              </a:spcAft>
              <a:buClr>
                <a:schemeClr val="tx1"/>
              </a:buClr>
              <a:tabLst>
                <a:tab pos="4888707" algn="ctr"/>
                <a:tab pos="7447757" algn="ctr"/>
              </a:tabLst>
            </a:pPr>
            <a:r>
              <a:rPr lang="en-US" sz="1200" dirty="0"/>
              <a:t>Data capability: streaming/dedicated	Yes	</a:t>
            </a:r>
            <a:r>
              <a:rPr lang="en-GB" sz="1200" dirty="0"/>
              <a:t>Streaming IP option</a:t>
            </a:r>
            <a:br>
              <a:rPr lang="en-GB" sz="1200" dirty="0"/>
            </a:br>
            <a:r>
              <a:rPr lang="en-GB" sz="1200" dirty="0"/>
              <a:t>		(256Kbps maximum)</a:t>
            </a:r>
          </a:p>
          <a:p>
            <a:pPr fontAlgn="t">
              <a:lnSpc>
                <a:spcPct val="100000"/>
              </a:lnSpc>
              <a:spcBef>
                <a:spcPts val="0"/>
              </a:spcBef>
              <a:spcAft>
                <a:spcPts val="900"/>
              </a:spcAft>
              <a:buClr>
                <a:schemeClr val="tx1"/>
              </a:buClr>
              <a:tabLst>
                <a:tab pos="4888707" algn="ctr"/>
                <a:tab pos="7447757" algn="ctr"/>
              </a:tabLst>
            </a:pPr>
            <a:r>
              <a:rPr lang="en-US" sz="1200" dirty="0"/>
              <a:t>Weather interference		 None</a:t>
            </a:r>
            <a:endParaRPr lang="en-GB" sz="1200" dirty="0"/>
          </a:p>
          <a:p>
            <a:pPr fontAlgn="t">
              <a:lnSpc>
                <a:spcPct val="100000"/>
              </a:lnSpc>
              <a:spcBef>
                <a:spcPts val="0"/>
              </a:spcBef>
              <a:spcAft>
                <a:spcPts val="900"/>
              </a:spcAft>
              <a:buClr>
                <a:schemeClr val="tx1"/>
              </a:buClr>
              <a:tabLst>
                <a:tab pos="4888707" algn="ctr"/>
                <a:tab pos="7447757" algn="ctr"/>
              </a:tabLst>
            </a:pPr>
            <a:r>
              <a:rPr lang="en-US" sz="1200" dirty="0"/>
              <a:t>Equipment cost	$$	$</a:t>
            </a:r>
            <a:endParaRPr lang="en-GB" sz="1200" dirty="0"/>
          </a:p>
          <a:p>
            <a:pPr fontAlgn="t">
              <a:lnSpc>
                <a:spcPct val="100000"/>
              </a:lnSpc>
              <a:spcBef>
                <a:spcPts val="0"/>
              </a:spcBef>
              <a:spcAft>
                <a:spcPts val="900"/>
              </a:spcAft>
              <a:buClr>
                <a:schemeClr val="tx1"/>
              </a:buClr>
              <a:tabLst>
                <a:tab pos="4888707" algn="ctr"/>
                <a:tab pos="7447757" algn="ctr"/>
              </a:tabLst>
            </a:pPr>
            <a:r>
              <a:rPr lang="en-US" sz="1200" dirty="0"/>
              <a:t>Equipment maintenance requirements	Annual service recommended	Very low</a:t>
            </a:r>
            <a:endParaRPr lang="en-GB" sz="1200" dirty="0"/>
          </a:p>
          <a:p>
            <a:pPr fontAlgn="t">
              <a:lnSpc>
                <a:spcPct val="100000"/>
              </a:lnSpc>
              <a:spcBef>
                <a:spcPts val="0"/>
              </a:spcBef>
              <a:spcAft>
                <a:spcPts val="900"/>
              </a:spcAft>
              <a:buClr>
                <a:schemeClr val="tx1"/>
              </a:buClr>
              <a:tabLst>
                <a:tab pos="4888707" algn="ctr"/>
                <a:tab pos="7447757" algn="ctr"/>
              </a:tabLst>
            </a:pPr>
            <a:r>
              <a:rPr lang="en-US" sz="1200" dirty="0"/>
              <a:t>Bandwidth on demand features	Yes	Not at this time</a:t>
            </a:r>
            <a:endParaRPr lang="en-GB" sz="1200" dirty="0"/>
          </a:p>
          <a:p>
            <a:pPr fontAlgn="t">
              <a:lnSpc>
                <a:spcPct val="100000"/>
              </a:lnSpc>
              <a:spcBef>
                <a:spcPts val="0"/>
              </a:spcBef>
              <a:spcAft>
                <a:spcPts val="900"/>
              </a:spcAft>
              <a:buClr>
                <a:schemeClr val="tx1"/>
              </a:buClr>
              <a:tabLst>
                <a:tab pos="4888707" algn="ctr"/>
                <a:tab pos="7447757" algn="ctr"/>
              </a:tabLst>
            </a:pPr>
            <a:r>
              <a:rPr lang="en-US" sz="1200" dirty="0"/>
              <a:t>Certified Application Partner (CAP) Program Support	Yes	Not at this time</a:t>
            </a:r>
            <a:endParaRPr lang="en-GB" sz="1200" dirty="0"/>
          </a:p>
        </p:txBody>
      </p:sp>
      <p:sp>
        <p:nvSpPr>
          <p:cNvPr id="2" name="Title 1"/>
          <p:cNvSpPr>
            <a:spLocks noGrp="1"/>
          </p:cNvSpPr>
          <p:nvPr>
            <p:ph type="title"/>
          </p:nvPr>
        </p:nvSpPr>
        <p:spPr>
          <a:xfrm>
            <a:off x="323850" y="208188"/>
            <a:ext cx="8496300" cy="673213"/>
          </a:xfrm>
        </p:spPr>
        <p:txBody>
          <a:bodyPr>
            <a:normAutofit/>
          </a:bodyPr>
          <a:lstStyle/>
          <a:p>
            <a:r>
              <a:rPr lang="en-US" dirty="0"/>
              <a:t>Comparing Fleet Xpress and </a:t>
            </a:r>
            <a:r>
              <a:rPr lang="en-US" dirty="0" err="1"/>
              <a:t>FleetBroadband</a:t>
            </a:r>
            <a:endParaRPr lang="en-GB" dirty="0"/>
          </a:p>
        </p:txBody>
      </p:sp>
      <p:sp>
        <p:nvSpPr>
          <p:cNvPr id="15" name="Rectangle 14"/>
          <p:cNvSpPr/>
          <p:nvPr/>
        </p:nvSpPr>
        <p:spPr>
          <a:xfrm>
            <a:off x="3957638" y="1072214"/>
            <a:ext cx="2497731" cy="331443"/>
          </a:xfrm>
          <a:prstGeom prst="rect">
            <a:avLst/>
          </a:prstGeom>
          <a:solidFill>
            <a:schemeClr val="accent1"/>
          </a:solidFill>
        </p:spPr>
        <p:txBody>
          <a:bodyPr wrap="square" anchor="ctr" anchorCtr="0">
            <a:noAutofit/>
          </a:bodyPr>
          <a:lstStyle/>
          <a:p>
            <a:pPr algn="ctr"/>
            <a:endParaRPr lang="en-GB" sz="2000" dirty="0">
              <a:solidFill>
                <a:schemeClr val="bg1"/>
              </a:solidFill>
            </a:endParaRPr>
          </a:p>
        </p:txBody>
      </p:sp>
      <p:sp>
        <p:nvSpPr>
          <p:cNvPr id="10" name="Content Placeholder 2"/>
          <p:cNvSpPr txBox="1">
            <a:spLocks/>
          </p:cNvSpPr>
          <p:nvPr/>
        </p:nvSpPr>
        <p:spPr>
          <a:xfrm>
            <a:off x="4229953" y="1062689"/>
            <a:ext cx="2011707" cy="331443"/>
          </a:xfrm>
          <a:prstGeom prst="rect">
            <a:avLst/>
          </a:prstGeom>
        </p:spPr>
        <p:txBody>
          <a:bodyPr vert="horz" lIns="90000" tIns="22860" rIns="45720" bIns="22860" rtlCol="0" anchor="ctr" anchorCtr="0">
            <a:noAutofit/>
          </a:bodyPr>
          <a:lstStyle>
            <a:lvl1pPr marL="265113" indent="-265113" algn="l" defTabSz="1371600" rtl="0" eaLnBrk="1" latinLnBrk="0" hangingPunct="1">
              <a:lnSpc>
                <a:spcPct val="100000"/>
              </a:lnSpc>
              <a:spcBef>
                <a:spcPts val="1200"/>
              </a:spcBef>
              <a:buClr>
                <a:schemeClr val="accent2"/>
              </a:buClr>
              <a:buSzPct val="120000"/>
              <a:buFont typeface="Tahoma" panose="020B0604030504040204" pitchFamily="34" charset="0"/>
              <a:buChar char="›"/>
              <a:tabLst/>
              <a:defRPr lang="en-US" sz="2800" kern="1200" dirty="0" smtClean="0">
                <a:solidFill>
                  <a:schemeClr val="tx1"/>
                </a:solidFill>
                <a:latin typeface="+mn-lt"/>
                <a:ea typeface="+mn-ea"/>
                <a:cs typeface="+mn-cs"/>
              </a:defRPr>
            </a:lvl1pPr>
            <a:lvl2pPr marL="715963" indent="-363538" algn="l" defTabSz="1371600" rtl="0" eaLnBrk="1" latinLnBrk="0" hangingPunct="1">
              <a:lnSpc>
                <a:spcPct val="100000"/>
              </a:lnSpc>
              <a:spcBef>
                <a:spcPts val="600"/>
              </a:spcBef>
              <a:spcAft>
                <a:spcPts val="600"/>
              </a:spcAft>
              <a:buFont typeface="Tahoma" panose="020B0604030504040204" pitchFamily="34" charset="0"/>
              <a:buChar char="‒"/>
              <a:defRPr lang="en-US" sz="2400" kern="1200" dirty="0" smtClean="0">
                <a:solidFill>
                  <a:schemeClr val="tx1"/>
                </a:solidFill>
                <a:latin typeface="+mn-lt"/>
                <a:ea typeface="+mn-ea"/>
                <a:cs typeface="+mn-cs"/>
              </a:defRPr>
            </a:lvl2pPr>
            <a:lvl3pPr marL="1258888"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US" sz="2400" kern="1200" dirty="0" smtClean="0">
                <a:solidFill>
                  <a:schemeClr val="tx1"/>
                </a:solidFill>
                <a:latin typeface="+mn-lt"/>
                <a:ea typeface="+mn-ea"/>
                <a:cs typeface="+mn-cs"/>
              </a:defRPr>
            </a:lvl3pPr>
            <a:lvl4pPr marL="1789113"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US" sz="2400" kern="1200" dirty="0" smtClean="0">
                <a:solidFill>
                  <a:schemeClr val="tx1"/>
                </a:solidFill>
                <a:latin typeface="+mn-lt"/>
                <a:ea typeface="+mn-ea"/>
                <a:cs typeface="+mn-cs"/>
              </a:defRPr>
            </a:lvl4pPr>
            <a:lvl5pPr marL="2332038"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GB" sz="2400" kern="1200" dirty="0" smtClean="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lvl="1" indent="0" algn="ctr">
              <a:buClr>
                <a:schemeClr val="accent2"/>
              </a:buClr>
              <a:buSzPct val="120000"/>
              <a:buNone/>
            </a:pPr>
            <a:r>
              <a:rPr lang="en-US" sz="1400" dirty="0">
                <a:gradFill>
                  <a:gsLst>
                    <a:gs pos="0">
                      <a:schemeClr val="bg1">
                        <a:lumMod val="95000"/>
                      </a:schemeClr>
                    </a:gs>
                    <a:gs pos="100000">
                      <a:schemeClr val="bg1"/>
                    </a:gs>
                  </a:gsLst>
                  <a:lin ang="5400000" scaled="1"/>
                </a:gradFill>
                <a:sym typeface="Lucida Grande" charset="0"/>
              </a:rPr>
              <a:t>Fleet Xpress</a:t>
            </a:r>
          </a:p>
        </p:txBody>
      </p:sp>
      <p:sp>
        <p:nvSpPr>
          <p:cNvPr id="19" name="Rectangle 18"/>
          <p:cNvSpPr/>
          <p:nvPr/>
        </p:nvSpPr>
        <p:spPr>
          <a:xfrm>
            <a:off x="6635253" y="1072214"/>
            <a:ext cx="2113460" cy="331443"/>
          </a:xfrm>
          <a:prstGeom prst="rect">
            <a:avLst/>
          </a:prstGeom>
          <a:solidFill>
            <a:schemeClr val="accent1"/>
          </a:solidFill>
        </p:spPr>
        <p:txBody>
          <a:bodyPr wrap="square" anchor="ctr" anchorCtr="0">
            <a:noAutofit/>
          </a:bodyPr>
          <a:lstStyle/>
          <a:p>
            <a:pPr algn="ctr"/>
            <a:endParaRPr lang="en-GB" sz="2000" dirty="0">
              <a:solidFill>
                <a:schemeClr val="bg1"/>
              </a:solidFill>
            </a:endParaRPr>
          </a:p>
        </p:txBody>
      </p:sp>
      <p:sp>
        <p:nvSpPr>
          <p:cNvPr id="20" name="Content Placeholder 2"/>
          <p:cNvSpPr txBox="1">
            <a:spLocks/>
          </p:cNvSpPr>
          <p:nvPr/>
        </p:nvSpPr>
        <p:spPr>
          <a:xfrm>
            <a:off x="6737006" y="1062689"/>
            <a:ext cx="2011707" cy="331443"/>
          </a:xfrm>
          <a:prstGeom prst="rect">
            <a:avLst/>
          </a:prstGeom>
        </p:spPr>
        <p:txBody>
          <a:bodyPr vert="horz" lIns="90000" tIns="22860" rIns="45720" bIns="22860" rtlCol="0" anchor="ctr" anchorCtr="0">
            <a:noAutofit/>
          </a:bodyPr>
          <a:lstStyle>
            <a:lvl1pPr marL="265113" indent="-265113" algn="l" defTabSz="1371600" rtl="0" eaLnBrk="1" latinLnBrk="0" hangingPunct="1">
              <a:lnSpc>
                <a:spcPct val="100000"/>
              </a:lnSpc>
              <a:spcBef>
                <a:spcPts val="1200"/>
              </a:spcBef>
              <a:buClr>
                <a:schemeClr val="accent2"/>
              </a:buClr>
              <a:buSzPct val="120000"/>
              <a:buFont typeface="Tahoma" panose="020B0604030504040204" pitchFamily="34" charset="0"/>
              <a:buChar char="›"/>
              <a:tabLst/>
              <a:defRPr lang="en-US" sz="2800" kern="1200" dirty="0" smtClean="0">
                <a:solidFill>
                  <a:schemeClr val="tx1"/>
                </a:solidFill>
                <a:latin typeface="+mn-lt"/>
                <a:ea typeface="+mn-ea"/>
                <a:cs typeface="+mn-cs"/>
              </a:defRPr>
            </a:lvl1pPr>
            <a:lvl2pPr marL="715963" indent="-363538" algn="l" defTabSz="1371600" rtl="0" eaLnBrk="1" latinLnBrk="0" hangingPunct="1">
              <a:lnSpc>
                <a:spcPct val="100000"/>
              </a:lnSpc>
              <a:spcBef>
                <a:spcPts val="600"/>
              </a:spcBef>
              <a:spcAft>
                <a:spcPts val="600"/>
              </a:spcAft>
              <a:buFont typeface="Tahoma" panose="020B0604030504040204" pitchFamily="34" charset="0"/>
              <a:buChar char="‒"/>
              <a:defRPr lang="en-US" sz="2400" kern="1200" dirty="0" smtClean="0">
                <a:solidFill>
                  <a:schemeClr val="tx1"/>
                </a:solidFill>
                <a:latin typeface="+mn-lt"/>
                <a:ea typeface="+mn-ea"/>
                <a:cs typeface="+mn-cs"/>
              </a:defRPr>
            </a:lvl2pPr>
            <a:lvl3pPr marL="1258888"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US" sz="2400" kern="1200" dirty="0" smtClean="0">
                <a:solidFill>
                  <a:schemeClr val="tx1"/>
                </a:solidFill>
                <a:latin typeface="+mn-lt"/>
                <a:ea typeface="+mn-ea"/>
                <a:cs typeface="+mn-cs"/>
              </a:defRPr>
            </a:lvl3pPr>
            <a:lvl4pPr marL="1789113"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US" sz="2400" kern="1200" dirty="0" smtClean="0">
                <a:solidFill>
                  <a:schemeClr val="tx1"/>
                </a:solidFill>
                <a:latin typeface="+mn-lt"/>
                <a:ea typeface="+mn-ea"/>
                <a:cs typeface="+mn-cs"/>
              </a:defRPr>
            </a:lvl4pPr>
            <a:lvl5pPr marL="2332038"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GB" sz="2400" kern="1200" dirty="0" smtClean="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lvl="1" indent="0" algn="ctr">
              <a:buClr>
                <a:schemeClr val="accent2"/>
              </a:buClr>
              <a:buSzPct val="120000"/>
              <a:buNone/>
            </a:pPr>
            <a:r>
              <a:rPr lang="en-US" sz="1400" dirty="0" err="1">
                <a:gradFill>
                  <a:gsLst>
                    <a:gs pos="0">
                      <a:schemeClr val="bg1">
                        <a:lumMod val="95000"/>
                      </a:schemeClr>
                    </a:gs>
                    <a:gs pos="100000">
                      <a:schemeClr val="bg1"/>
                    </a:gs>
                  </a:gsLst>
                  <a:lin ang="5400000" scaled="1"/>
                </a:gradFill>
                <a:sym typeface="Lucida Grande" charset="0"/>
              </a:rPr>
              <a:t>FleetBroadband</a:t>
            </a:r>
            <a:endParaRPr lang="en-US" sz="1400" dirty="0">
              <a:gradFill>
                <a:gsLst>
                  <a:gs pos="0">
                    <a:schemeClr val="bg1">
                      <a:lumMod val="95000"/>
                    </a:schemeClr>
                  </a:gs>
                  <a:gs pos="100000">
                    <a:schemeClr val="bg1"/>
                  </a:gs>
                </a:gsLst>
                <a:lin ang="5400000" scaled="1"/>
              </a:gradFill>
              <a:sym typeface="Lucida Grande" charset="0"/>
            </a:endParaRPr>
          </a:p>
        </p:txBody>
      </p:sp>
      <p:sp>
        <p:nvSpPr>
          <p:cNvPr id="28" name="Content Placeholder 3"/>
          <p:cNvSpPr txBox="1">
            <a:spLocks/>
          </p:cNvSpPr>
          <p:nvPr/>
        </p:nvSpPr>
        <p:spPr>
          <a:xfrm>
            <a:off x="3750862" y="3001374"/>
            <a:ext cx="2971536" cy="404270"/>
          </a:xfrm>
          <a:prstGeom prst="rect">
            <a:avLst/>
          </a:prstGeom>
        </p:spPr>
        <p:txBody>
          <a:bodyPr vert="horz" lIns="90000" tIns="22860" rIns="45720" bIns="22860" rtlCol="0" anchor="ctr" anchorCtr="0">
            <a:noAutofit/>
          </a:bodyPr>
          <a:lstStyle>
            <a:lvl1pPr marL="265113" indent="-265113" algn="l" defTabSz="1371600" rtl="0" eaLnBrk="1" latinLnBrk="0" hangingPunct="1">
              <a:lnSpc>
                <a:spcPct val="100000"/>
              </a:lnSpc>
              <a:spcBef>
                <a:spcPts val="1200"/>
              </a:spcBef>
              <a:buClr>
                <a:schemeClr val="accent2"/>
              </a:buClr>
              <a:buSzPct val="120000"/>
              <a:buFont typeface="Tahoma" panose="020B0604030504040204" pitchFamily="34" charset="0"/>
              <a:buChar char="›"/>
              <a:tabLst/>
              <a:defRPr lang="en-US" sz="2800" kern="1200" dirty="0" smtClean="0">
                <a:solidFill>
                  <a:schemeClr val="tx1"/>
                </a:solidFill>
                <a:latin typeface="+mn-lt"/>
                <a:ea typeface="+mn-ea"/>
                <a:cs typeface="+mn-cs"/>
              </a:defRPr>
            </a:lvl1pPr>
            <a:lvl2pPr marL="715963" indent="-363538" algn="l" defTabSz="1371600" rtl="0" eaLnBrk="1" latinLnBrk="0" hangingPunct="1">
              <a:lnSpc>
                <a:spcPct val="100000"/>
              </a:lnSpc>
              <a:spcBef>
                <a:spcPts val="600"/>
              </a:spcBef>
              <a:spcAft>
                <a:spcPts val="600"/>
              </a:spcAft>
              <a:buFont typeface="Tahoma" panose="020B0604030504040204" pitchFamily="34" charset="0"/>
              <a:buChar char="‒"/>
              <a:defRPr lang="en-US" sz="2400" kern="1200" dirty="0" smtClean="0">
                <a:solidFill>
                  <a:schemeClr val="tx1"/>
                </a:solidFill>
                <a:latin typeface="+mn-lt"/>
                <a:ea typeface="+mn-ea"/>
                <a:cs typeface="+mn-cs"/>
              </a:defRPr>
            </a:lvl2pPr>
            <a:lvl3pPr marL="1258888"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US" sz="2400" kern="1200" dirty="0" smtClean="0">
                <a:solidFill>
                  <a:schemeClr val="tx1"/>
                </a:solidFill>
                <a:latin typeface="+mn-lt"/>
                <a:ea typeface="+mn-ea"/>
                <a:cs typeface="+mn-cs"/>
              </a:defRPr>
            </a:lvl3pPr>
            <a:lvl4pPr marL="1789113"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US" sz="2400" kern="1200" dirty="0" smtClean="0">
                <a:solidFill>
                  <a:schemeClr val="tx1"/>
                </a:solidFill>
                <a:latin typeface="+mn-lt"/>
                <a:ea typeface="+mn-ea"/>
                <a:cs typeface="+mn-cs"/>
              </a:defRPr>
            </a:lvl4pPr>
            <a:lvl5pPr marL="2332038" indent="-342900" algn="l" defTabSz="1371600" rtl="0" eaLnBrk="1" latinLnBrk="0" hangingPunct="1">
              <a:lnSpc>
                <a:spcPct val="100000"/>
              </a:lnSpc>
              <a:spcBef>
                <a:spcPts val="600"/>
              </a:spcBef>
              <a:spcAft>
                <a:spcPts val="600"/>
              </a:spcAft>
              <a:buClr>
                <a:schemeClr val="accent2"/>
              </a:buClr>
              <a:buFont typeface="Arial" panose="020B0604020202020204" pitchFamily="34" charset="0"/>
              <a:buChar char="•"/>
              <a:defRPr lang="en-GB" sz="2400" kern="1200" dirty="0" smtClean="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fontAlgn="ctr">
              <a:spcBef>
                <a:spcPts val="0"/>
              </a:spcBef>
              <a:buNone/>
            </a:pPr>
            <a:r>
              <a:rPr lang="en-US" sz="1000" dirty="0" err="1"/>
              <a:t>Ka</a:t>
            </a:r>
            <a:r>
              <a:rPr lang="en-US" sz="1000" dirty="0"/>
              <a:t>-band more susceptible</a:t>
            </a:r>
          </a:p>
          <a:p>
            <a:pPr marL="0" indent="0" algn="ctr" fontAlgn="ctr">
              <a:spcBef>
                <a:spcPts val="0"/>
              </a:spcBef>
              <a:buNone/>
            </a:pPr>
            <a:r>
              <a:rPr lang="en-US" sz="1000" dirty="0" err="1"/>
              <a:t>FleetBroadband</a:t>
            </a:r>
            <a:r>
              <a:rPr lang="en-US" sz="1000" dirty="0"/>
              <a:t> back up for service assurance</a:t>
            </a:r>
          </a:p>
        </p:txBody>
      </p:sp>
    </p:spTree>
    <p:extLst>
      <p:ext uri="{BB962C8B-B14F-4D97-AF65-F5344CB8AC3E}">
        <p14:creationId xmlns:p14="http://schemas.microsoft.com/office/powerpoint/2010/main" val="1334838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p:pic>
      <p:sp>
        <p:nvSpPr>
          <p:cNvPr id="24" name="Footer Placeholder 1"/>
          <p:cNvSpPr txBox="1">
            <a:spLocks/>
          </p:cNvSpPr>
          <p:nvPr/>
        </p:nvSpPr>
        <p:spPr>
          <a:xfrm>
            <a:off x="323850" y="4767264"/>
            <a:ext cx="30861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smtClean="0">
                <a:solidFill>
                  <a:schemeClr val="bg1"/>
                </a:solidFill>
              </a:rPr>
              <a:t>© Copyright Inmarsat Global Limited 2015</a:t>
            </a:r>
            <a:endParaRPr lang="en-GB" sz="800" dirty="0">
              <a:solidFill>
                <a:schemeClr val="bg1"/>
              </a:solidFill>
            </a:endParaRPr>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6084" y="440203"/>
            <a:ext cx="3381028" cy="1795298"/>
          </a:xfrm>
          <a:prstGeom prst="rect">
            <a:avLst/>
          </a:prstGeom>
        </p:spPr>
      </p:pic>
      <p:sp>
        <p:nvSpPr>
          <p:cNvPr id="6" name="Rectangle 5"/>
          <p:cNvSpPr/>
          <p:nvPr/>
        </p:nvSpPr>
        <p:spPr bwMode="auto">
          <a:xfrm>
            <a:off x="803905" y="2071876"/>
            <a:ext cx="7633252" cy="2020529"/>
          </a:xfrm>
          <a:prstGeom prst="rect">
            <a:avLst/>
          </a:prstGeom>
          <a:noFill/>
          <a:ln>
            <a:noFill/>
          </a:ln>
          <a:effectLst>
            <a:outerShdw blurRad="38100" algn="ctr" rotWithShape="0">
              <a:schemeClr val="bg2">
                <a:alpha val="50000"/>
              </a:schemeClr>
            </a:outerShdw>
          </a:effectLst>
          <a:extLst/>
        </p:spPr>
        <p:txBody>
          <a:bodyPr lIns="0" tIns="0" rIns="0" bIns="0" rtlCol="0" anchor="ctr"/>
          <a:lstStyle/>
          <a:p>
            <a:pPr marL="0" lvl="1" algn="ctr"/>
            <a:r>
              <a:rPr lang="zh-CN" altLang="en-US" sz="4000" kern="0" dirty="0" smtClean="0">
                <a:solidFill>
                  <a:schemeClr val="bg1"/>
                </a:solidFill>
                <a:latin typeface="Tahoma" panose="020B0604030504040204" pitchFamily="34" charset="0"/>
              </a:rPr>
              <a:t>全球服務</a:t>
            </a:r>
            <a:r>
              <a:rPr lang="en-US" altLang="zh-CN" sz="4000" kern="0" dirty="0" smtClean="0">
                <a:solidFill>
                  <a:schemeClr val="bg1"/>
                </a:solidFill>
                <a:latin typeface="Tahoma" panose="020B0604030504040204" pitchFamily="34" charset="0"/>
              </a:rPr>
              <a:t>: 2016</a:t>
            </a:r>
            <a:r>
              <a:rPr lang="zh-CN" altLang="en-US" sz="4000" kern="0" dirty="0" smtClean="0">
                <a:solidFill>
                  <a:schemeClr val="bg1"/>
                </a:solidFill>
                <a:latin typeface="Tahoma" panose="020B0604030504040204" pitchFamily="34" charset="0"/>
              </a:rPr>
              <a:t>年三月一日</a:t>
            </a:r>
            <a:endParaRPr lang="en-GB" sz="4000" kern="0" dirty="0" smtClean="0">
              <a:solidFill>
                <a:schemeClr val="bg1"/>
              </a:solidFill>
              <a:latin typeface="Tahoma" panose="020B0604030504040204" pitchFamily="34" charset="0"/>
            </a:endParaRPr>
          </a:p>
          <a:p>
            <a:pPr marL="0" lvl="1" algn="ctr"/>
            <a:r>
              <a:rPr lang="en-GB" sz="4000" kern="0" dirty="0" smtClean="0">
                <a:solidFill>
                  <a:schemeClr val="bg1"/>
                </a:solidFill>
                <a:latin typeface="Tahoma" panose="020B0604030504040204" pitchFamily="34" charset="0"/>
              </a:rPr>
              <a:t>Defining Connectivity at Sea</a:t>
            </a:r>
            <a:endParaRPr lang="en-GB" sz="4000" kern="0" dirty="0">
              <a:solidFill>
                <a:schemeClr val="bg1"/>
              </a:solidFill>
              <a:latin typeface="Tahoma" panose="020B0604030504040204" pitchFamily="34" charset="0"/>
            </a:endParaRPr>
          </a:p>
        </p:txBody>
      </p:sp>
      <p:cxnSp>
        <p:nvCxnSpPr>
          <p:cNvPr id="2" name="Straight Connector 1"/>
          <p:cNvCxnSpPr/>
          <p:nvPr/>
        </p:nvCxnSpPr>
        <p:spPr>
          <a:xfrm>
            <a:off x="4119612" y="2107933"/>
            <a:ext cx="914400" cy="914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15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0" y="-6350"/>
            <a:ext cx="9144000" cy="5149850"/>
          </a:xfrm>
        </p:spPr>
      </p:pic>
      <p:sp>
        <p:nvSpPr>
          <p:cNvPr id="7" name="Rectangle 6"/>
          <p:cNvSpPr/>
          <p:nvPr/>
        </p:nvSpPr>
        <p:spPr>
          <a:xfrm>
            <a:off x="0" y="-6350"/>
            <a:ext cx="9364361" cy="5143501"/>
          </a:xfrm>
          <a:prstGeom prst="rect">
            <a:avLst/>
          </a:prstGeom>
          <a:solidFill>
            <a:schemeClr val="accent2">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28">
              <a:solidFill>
                <a:srgbClr val="FFFFFF"/>
              </a:solidFill>
            </a:endParaRPr>
          </a:p>
        </p:txBody>
      </p:sp>
      <p:grpSp>
        <p:nvGrpSpPr>
          <p:cNvPr id="8" name="Group 7"/>
          <p:cNvGrpSpPr/>
          <p:nvPr/>
        </p:nvGrpSpPr>
        <p:grpSpPr>
          <a:xfrm>
            <a:off x="1" y="1025898"/>
            <a:ext cx="8931965" cy="3717175"/>
            <a:chOff x="5555721" y="329156"/>
            <a:chExt cx="33433053" cy="9156990"/>
          </a:xfrm>
        </p:grpSpPr>
        <p:grpSp>
          <p:nvGrpSpPr>
            <p:cNvPr id="11" name="Group 10"/>
            <p:cNvGrpSpPr/>
            <p:nvPr/>
          </p:nvGrpSpPr>
          <p:grpSpPr>
            <a:xfrm>
              <a:off x="25977825" y="2134918"/>
              <a:ext cx="8488906" cy="5610020"/>
              <a:chOff x="25977825" y="2134918"/>
              <a:chExt cx="8488906" cy="5610020"/>
            </a:xfrm>
          </p:grpSpPr>
          <p:sp>
            <p:nvSpPr>
              <p:cNvPr id="52" name="Rounded Rectangle 51"/>
              <p:cNvSpPr/>
              <p:nvPr/>
            </p:nvSpPr>
            <p:spPr>
              <a:xfrm>
                <a:off x="25977825" y="2134918"/>
                <a:ext cx="8488906" cy="5556310"/>
              </a:xfrm>
              <a:prstGeom prst="roundRect">
                <a:avLst>
                  <a:gd name="adj" fmla="val 6896"/>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67,000</a:t>
                </a:r>
              </a:p>
            </p:txBody>
          </p:sp>
          <p:sp>
            <p:nvSpPr>
              <p:cNvPr id="53" name="Rectangle 52"/>
              <p:cNvSpPr/>
              <p:nvPr/>
            </p:nvSpPr>
            <p:spPr>
              <a:xfrm>
                <a:off x="26168718" y="7176300"/>
                <a:ext cx="4177317" cy="568638"/>
              </a:xfrm>
              <a:prstGeom prst="rect">
                <a:avLst/>
              </a:prstGeom>
            </p:spPr>
            <p:txBody>
              <a:bodyPr wrap="none">
                <a:spAutoFit/>
              </a:bodyPr>
              <a:lstStyle/>
              <a:p>
                <a:pPr algn="ctr"/>
                <a:r>
                  <a:rPr lang="en-GB" sz="900" dirty="0">
                    <a:solidFill>
                      <a:schemeClr val="bg1"/>
                    </a:solidFill>
                  </a:rPr>
                  <a:t>Merchant shipping</a:t>
                </a:r>
              </a:p>
            </p:txBody>
          </p:sp>
        </p:grpSp>
        <p:sp>
          <p:nvSpPr>
            <p:cNvPr id="12" name="Rectangle 11"/>
            <p:cNvSpPr/>
            <p:nvPr/>
          </p:nvSpPr>
          <p:spPr>
            <a:xfrm>
              <a:off x="13726259" y="1962358"/>
              <a:ext cx="11590204" cy="34741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rgbClr val="FFFFFF">
                    <a:lumMod val="50000"/>
                  </a:srgbClr>
                </a:solidFill>
              </a:endParaRPr>
            </a:p>
          </p:txBody>
        </p:sp>
        <p:sp>
          <p:nvSpPr>
            <p:cNvPr id="13" name="Rectangle 12"/>
            <p:cNvSpPr/>
            <p:nvPr/>
          </p:nvSpPr>
          <p:spPr>
            <a:xfrm>
              <a:off x="24298703" y="2039899"/>
              <a:ext cx="11590204" cy="34741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rgbClr val="FFFFFF">
                    <a:lumMod val="50000"/>
                  </a:srgbClr>
                </a:solidFill>
              </a:endParaRPr>
            </a:p>
          </p:txBody>
        </p:sp>
        <p:sp>
          <p:nvSpPr>
            <p:cNvPr id="14" name="Rectangle 13"/>
            <p:cNvSpPr/>
            <p:nvPr/>
          </p:nvSpPr>
          <p:spPr>
            <a:xfrm>
              <a:off x="13726259" y="5436471"/>
              <a:ext cx="11590204" cy="321190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rgbClr val="FFFFFF">
                    <a:lumMod val="50000"/>
                  </a:srgbClr>
                </a:solidFill>
              </a:endParaRPr>
            </a:p>
          </p:txBody>
        </p:sp>
        <p:sp>
          <p:nvSpPr>
            <p:cNvPr id="15" name="Rectangle 14"/>
            <p:cNvSpPr/>
            <p:nvPr/>
          </p:nvSpPr>
          <p:spPr>
            <a:xfrm>
              <a:off x="25356968" y="5436471"/>
              <a:ext cx="11590204" cy="32119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rgbClr val="FFFFFF">
                    <a:lumMod val="50000"/>
                  </a:srgbClr>
                </a:solidFill>
              </a:endParaRPr>
            </a:p>
          </p:txBody>
        </p:sp>
        <p:grpSp>
          <p:nvGrpSpPr>
            <p:cNvPr id="16" name="Group 15"/>
            <p:cNvGrpSpPr/>
            <p:nvPr/>
          </p:nvGrpSpPr>
          <p:grpSpPr>
            <a:xfrm>
              <a:off x="5555721" y="329156"/>
              <a:ext cx="33433053" cy="9156990"/>
              <a:chOff x="5555721" y="329156"/>
              <a:chExt cx="33433053" cy="9156990"/>
            </a:xfrm>
          </p:grpSpPr>
          <p:cxnSp>
            <p:nvCxnSpPr>
              <p:cNvPr id="42" name="Straight Connector 41"/>
              <p:cNvCxnSpPr/>
              <p:nvPr/>
            </p:nvCxnSpPr>
            <p:spPr>
              <a:xfrm>
                <a:off x="22566873" y="1568927"/>
                <a:ext cx="0" cy="6677449"/>
              </a:xfrm>
              <a:prstGeom prst="line">
                <a:avLst/>
              </a:prstGeom>
              <a:ln w="4445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10859749" y="4941849"/>
                <a:ext cx="23490448" cy="0"/>
              </a:xfrm>
              <a:prstGeom prst="line">
                <a:avLst/>
              </a:prstGeom>
              <a:ln w="444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4" name="Right Arrow 43"/>
              <p:cNvSpPr/>
              <p:nvPr/>
            </p:nvSpPr>
            <p:spPr>
              <a:xfrm rot="5400000">
                <a:off x="21979423" y="8188900"/>
                <a:ext cx="1194112" cy="140038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solidFill>
                    <a:srgbClr val="FFFFFF"/>
                  </a:solidFill>
                </a:endParaRPr>
              </a:p>
            </p:txBody>
          </p:sp>
          <p:sp>
            <p:nvSpPr>
              <p:cNvPr id="45" name="TextBox 44"/>
              <p:cNvSpPr txBox="1"/>
              <p:nvPr/>
            </p:nvSpPr>
            <p:spPr>
              <a:xfrm>
                <a:off x="22632603" y="953344"/>
                <a:ext cx="4165317" cy="568638"/>
              </a:xfrm>
              <a:prstGeom prst="rect">
                <a:avLst/>
              </a:prstGeom>
              <a:noFill/>
              <a:ln>
                <a:noFill/>
              </a:ln>
            </p:spPr>
            <p:txBody>
              <a:bodyPr wrap="none" rtlCol="0">
                <a:spAutoFit/>
              </a:bodyPr>
              <a:lstStyle/>
              <a:p>
                <a:pPr algn="ctr"/>
                <a:r>
                  <a:rPr lang="en-GB" sz="900" b="1" dirty="0">
                    <a:solidFill>
                      <a:srgbClr val="FFFFFF"/>
                    </a:solidFill>
                  </a:rPr>
                  <a:t>High Bandwidth</a:t>
                </a:r>
              </a:p>
            </p:txBody>
          </p:sp>
          <p:sp>
            <p:nvSpPr>
              <p:cNvPr id="46" name="Right Arrow 45"/>
              <p:cNvSpPr/>
              <p:nvPr/>
            </p:nvSpPr>
            <p:spPr>
              <a:xfrm rot="16200000">
                <a:off x="21979423" y="226022"/>
                <a:ext cx="1194112" cy="140038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solidFill>
                    <a:srgbClr val="FFFFFF"/>
                  </a:solidFill>
                </a:endParaRPr>
              </a:p>
            </p:txBody>
          </p:sp>
          <p:sp>
            <p:nvSpPr>
              <p:cNvPr id="47" name="Right Arrow 46"/>
              <p:cNvSpPr/>
              <p:nvPr/>
            </p:nvSpPr>
            <p:spPr>
              <a:xfrm rot="10800000">
                <a:off x="9587595" y="4215490"/>
                <a:ext cx="1194112" cy="140038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solidFill>
                    <a:srgbClr val="FFFFFF"/>
                  </a:solidFill>
                </a:endParaRPr>
              </a:p>
            </p:txBody>
          </p:sp>
          <p:sp>
            <p:nvSpPr>
              <p:cNvPr id="48" name="TextBox 47"/>
              <p:cNvSpPr txBox="1"/>
              <p:nvPr/>
            </p:nvSpPr>
            <p:spPr>
              <a:xfrm>
                <a:off x="35772144" y="4481122"/>
                <a:ext cx="3216630" cy="909822"/>
              </a:xfrm>
              <a:prstGeom prst="rect">
                <a:avLst/>
              </a:prstGeom>
              <a:noFill/>
              <a:ln>
                <a:noFill/>
              </a:ln>
            </p:spPr>
            <p:txBody>
              <a:bodyPr wrap="square" rtlCol="0" anchor="ctr" anchorCtr="0">
                <a:spAutoFit/>
              </a:bodyPr>
              <a:lstStyle/>
              <a:p>
                <a:r>
                  <a:rPr lang="en-GB" sz="900" b="1" dirty="0">
                    <a:solidFill>
                      <a:srgbClr val="FFFFFF"/>
                    </a:solidFill>
                  </a:rPr>
                  <a:t>Global </a:t>
                </a:r>
                <a:br>
                  <a:rPr lang="en-GB" sz="900" b="1" dirty="0">
                    <a:solidFill>
                      <a:srgbClr val="FFFFFF"/>
                    </a:solidFill>
                  </a:rPr>
                </a:br>
                <a:r>
                  <a:rPr lang="en-GB" sz="900" b="1" dirty="0">
                    <a:solidFill>
                      <a:srgbClr val="FFFFFF"/>
                    </a:solidFill>
                  </a:rPr>
                  <a:t>Mobility</a:t>
                </a:r>
              </a:p>
            </p:txBody>
          </p:sp>
          <p:sp>
            <p:nvSpPr>
              <p:cNvPr id="49" name="Right Arrow 48"/>
              <p:cNvSpPr/>
              <p:nvPr/>
            </p:nvSpPr>
            <p:spPr>
              <a:xfrm>
                <a:off x="34442835" y="4215490"/>
                <a:ext cx="1194112" cy="140038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solidFill>
                    <a:srgbClr val="FFFFFF"/>
                  </a:solidFill>
                </a:endParaRPr>
              </a:p>
            </p:txBody>
          </p:sp>
          <p:sp>
            <p:nvSpPr>
              <p:cNvPr id="50" name="TextBox 49"/>
              <p:cNvSpPr txBox="1"/>
              <p:nvPr/>
            </p:nvSpPr>
            <p:spPr>
              <a:xfrm>
                <a:off x="5555721" y="4530617"/>
                <a:ext cx="3721444" cy="909822"/>
              </a:xfrm>
              <a:prstGeom prst="rect">
                <a:avLst/>
              </a:prstGeom>
              <a:noFill/>
              <a:ln>
                <a:noFill/>
              </a:ln>
            </p:spPr>
            <p:txBody>
              <a:bodyPr wrap="square" rtlCol="0" anchor="ctr" anchorCtr="0">
                <a:spAutoFit/>
              </a:bodyPr>
              <a:lstStyle/>
              <a:p>
                <a:pPr algn="r"/>
                <a:r>
                  <a:rPr lang="en-GB" sz="900" b="1" dirty="0">
                    <a:solidFill>
                      <a:srgbClr val="FFFFFF"/>
                    </a:solidFill>
                  </a:rPr>
                  <a:t>Regional </a:t>
                </a:r>
                <a:br>
                  <a:rPr lang="en-GB" sz="900" b="1" dirty="0">
                    <a:solidFill>
                      <a:srgbClr val="FFFFFF"/>
                    </a:solidFill>
                  </a:rPr>
                </a:br>
                <a:r>
                  <a:rPr lang="en-GB" sz="900" b="1" dirty="0">
                    <a:solidFill>
                      <a:srgbClr val="FFFFFF"/>
                    </a:solidFill>
                  </a:rPr>
                  <a:t>Mobility</a:t>
                </a:r>
              </a:p>
            </p:txBody>
          </p:sp>
          <p:sp>
            <p:nvSpPr>
              <p:cNvPr id="51" name="TextBox 50"/>
              <p:cNvSpPr txBox="1"/>
              <p:nvPr/>
            </p:nvSpPr>
            <p:spPr>
              <a:xfrm>
                <a:off x="18435361" y="8243404"/>
                <a:ext cx="4051318" cy="568638"/>
              </a:xfrm>
              <a:prstGeom prst="rect">
                <a:avLst/>
              </a:prstGeom>
              <a:noFill/>
              <a:ln>
                <a:noFill/>
              </a:ln>
            </p:spPr>
            <p:txBody>
              <a:bodyPr wrap="none" rtlCol="0">
                <a:spAutoFit/>
              </a:bodyPr>
              <a:lstStyle/>
              <a:p>
                <a:pPr algn="ctr"/>
                <a:r>
                  <a:rPr lang="en-GB" sz="900" b="1" dirty="0">
                    <a:solidFill>
                      <a:srgbClr val="FFFFFF"/>
                    </a:solidFill>
                  </a:rPr>
                  <a:t>Low Bandwidth</a:t>
                </a:r>
              </a:p>
            </p:txBody>
          </p:sp>
        </p:grpSp>
        <p:grpSp>
          <p:nvGrpSpPr>
            <p:cNvPr id="17" name="Group 16"/>
            <p:cNvGrpSpPr/>
            <p:nvPr/>
          </p:nvGrpSpPr>
          <p:grpSpPr>
            <a:xfrm>
              <a:off x="11537876" y="3392157"/>
              <a:ext cx="4192188" cy="865485"/>
              <a:chOff x="11537876" y="3392157"/>
              <a:chExt cx="4192188" cy="865485"/>
            </a:xfrm>
          </p:grpSpPr>
          <p:sp>
            <p:nvSpPr>
              <p:cNvPr id="40" name="Rounded Rectangle 39"/>
              <p:cNvSpPr/>
              <p:nvPr/>
            </p:nvSpPr>
            <p:spPr>
              <a:xfrm>
                <a:off x="11867207" y="3392157"/>
                <a:ext cx="3862857" cy="777016"/>
              </a:xfrm>
              <a:prstGeom prst="roundRect">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6,600</a:t>
                </a:r>
              </a:p>
            </p:txBody>
          </p:sp>
          <p:sp>
            <p:nvSpPr>
              <p:cNvPr id="41" name="Rectangle 40"/>
              <p:cNvSpPr/>
              <p:nvPr/>
            </p:nvSpPr>
            <p:spPr>
              <a:xfrm>
                <a:off x="11537876" y="3726912"/>
                <a:ext cx="2917284" cy="530730"/>
              </a:xfrm>
              <a:prstGeom prst="rect">
                <a:avLst/>
              </a:prstGeom>
            </p:spPr>
            <p:txBody>
              <a:bodyPr wrap="none">
                <a:spAutoFit/>
              </a:bodyPr>
              <a:lstStyle/>
              <a:p>
                <a:pPr algn="ctr"/>
                <a:r>
                  <a:rPr lang="en-GB" sz="800" dirty="0">
                    <a:solidFill>
                      <a:schemeClr val="bg1"/>
                    </a:solidFill>
                  </a:rPr>
                  <a:t>Super Yachts</a:t>
                </a:r>
              </a:p>
            </p:txBody>
          </p:sp>
        </p:grpSp>
        <p:grpSp>
          <p:nvGrpSpPr>
            <p:cNvPr id="18" name="Group 17"/>
            <p:cNvGrpSpPr/>
            <p:nvPr/>
          </p:nvGrpSpPr>
          <p:grpSpPr>
            <a:xfrm>
              <a:off x="12967428" y="1615917"/>
              <a:ext cx="5711489" cy="945354"/>
              <a:chOff x="12967428" y="1615917"/>
              <a:chExt cx="5711489" cy="945354"/>
            </a:xfrm>
          </p:grpSpPr>
          <p:sp>
            <p:nvSpPr>
              <p:cNvPr id="38" name="Rounded Rectangle 37"/>
              <p:cNvSpPr/>
              <p:nvPr/>
            </p:nvSpPr>
            <p:spPr>
              <a:xfrm>
                <a:off x="13152853" y="1615917"/>
                <a:ext cx="5526064" cy="853628"/>
              </a:xfrm>
              <a:prstGeom prst="roundRect">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1,800</a:t>
                </a:r>
              </a:p>
            </p:txBody>
          </p:sp>
          <p:sp>
            <p:nvSpPr>
              <p:cNvPr id="39" name="Rectangle 38"/>
              <p:cNvSpPr/>
              <p:nvPr/>
            </p:nvSpPr>
            <p:spPr>
              <a:xfrm>
                <a:off x="12967428" y="1992632"/>
                <a:ext cx="4261319" cy="568639"/>
              </a:xfrm>
              <a:prstGeom prst="rect">
                <a:avLst/>
              </a:prstGeom>
            </p:spPr>
            <p:txBody>
              <a:bodyPr wrap="none">
                <a:spAutoFit/>
              </a:bodyPr>
              <a:lstStyle/>
              <a:p>
                <a:pPr algn="ctr"/>
                <a:r>
                  <a:rPr lang="en-GB" sz="900" dirty="0">
                    <a:solidFill>
                      <a:schemeClr val="bg1"/>
                    </a:solidFill>
                  </a:rPr>
                  <a:t>Rigs and platforms</a:t>
                </a:r>
              </a:p>
            </p:txBody>
          </p:sp>
        </p:grpSp>
        <p:grpSp>
          <p:nvGrpSpPr>
            <p:cNvPr id="19" name="Group 18"/>
            <p:cNvGrpSpPr/>
            <p:nvPr/>
          </p:nvGrpSpPr>
          <p:grpSpPr>
            <a:xfrm>
              <a:off x="17404215" y="4291690"/>
              <a:ext cx="3793192" cy="1242076"/>
              <a:chOff x="17404215" y="4291690"/>
              <a:chExt cx="3793192" cy="1242076"/>
            </a:xfrm>
          </p:grpSpPr>
          <p:sp>
            <p:nvSpPr>
              <p:cNvPr id="36" name="Rounded Rectangle 35"/>
              <p:cNvSpPr/>
              <p:nvPr/>
            </p:nvSpPr>
            <p:spPr>
              <a:xfrm>
                <a:off x="17404215" y="4291690"/>
                <a:ext cx="3793192" cy="792500"/>
              </a:xfrm>
              <a:prstGeom prst="roundRect">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6,180</a:t>
                </a:r>
              </a:p>
            </p:txBody>
          </p:sp>
          <p:sp>
            <p:nvSpPr>
              <p:cNvPr id="37" name="Rectangle 36"/>
              <p:cNvSpPr/>
              <p:nvPr/>
            </p:nvSpPr>
            <p:spPr>
              <a:xfrm>
                <a:off x="17489943" y="4623943"/>
                <a:ext cx="1930752" cy="909823"/>
              </a:xfrm>
              <a:prstGeom prst="rect">
                <a:avLst/>
              </a:prstGeom>
            </p:spPr>
            <p:txBody>
              <a:bodyPr wrap="square">
                <a:spAutoFit/>
              </a:bodyPr>
              <a:lstStyle/>
              <a:p>
                <a:r>
                  <a:rPr lang="en-GB" sz="900" dirty="0">
                    <a:solidFill>
                      <a:schemeClr val="bg1"/>
                    </a:solidFill>
                  </a:rPr>
                  <a:t>Ferries</a:t>
                </a:r>
              </a:p>
            </p:txBody>
          </p:sp>
        </p:grpSp>
        <p:grpSp>
          <p:nvGrpSpPr>
            <p:cNvPr id="20" name="Group 19"/>
            <p:cNvGrpSpPr/>
            <p:nvPr/>
          </p:nvGrpSpPr>
          <p:grpSpPr>
            <a:xfrm>
              <a:off x="13915776" y="5847616"/>
              <a:ext cx="5699214" cy="1220637"/>
              <a:chOff x="13915776" y="5847616"/>
              <a:chExt cx="5699214" cy="1220637"/>
            </a:xfrm>
          </p:grpSpPr>
          <p:sp>
            <p:nvSpPr>
              <p:cNvPr id="34" name="Rounded Rectangle 33"/>
              <p:cNvSpPr/>
              <p:nvPr/>
            </p:nvSpPr>
            <p:spPr>
              <a:xfrm>
                <a:off x="13915776" y="5847616"/>
                <a:ext cx="5699214" cy="1112387"/>
              </a:xfrm>
              <a:prstGeom prst="roundRect">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233,000</a:t>
                </a:r>
              </a:p>
            </p:txBody>
          </p:sp>
          <p:sp>
            <p:nvSpPr>
              <p:cNvPr id="35" name="Rectangle 34"/>
              <p:cNvSpPr/>
              <p:nvPr/>
            </p:nvSpPr>
            <p:spPr>
              <a:xfrm>
                <a:off x="14001504" y="6499616"/>
                <a:ext cx="2047259" cy="568637"/>
              </a:xfrm>
              <a:prstGeom prst="rect">
                <a:avLst/>
              </a:prstGeom>
            </p:spPr>
            <p:txBody>
              <a:bodyPr wrap="none">
                <a:spAutoFit/>
              </a:bodyPr>
              <a:lstStyle/>
              <a:p>
                <a:r>
                  <a:rPr lang="en-GB" sz="900" dirty="0">
                    <a:solidFill>
                      <a:schemeClr val="bg1"/>
                    </a:solidFill>
                  </a:rPr>
                  <a:t>Leisure</a:t>
                </a:r>
              </a:p>
            </p:txBody>
          </p:sp>
        </p:grpSp>
        <p:grpSp>
          <p:nvGrpSpPr>
            <p:cNvPr id="21" name="Group 20"/>
            <p:cNvGrpSpPr/>
            <p:nvPr/>
          </p:nvGrpSpPr>
          <p:grpSpPr>
            <a:xfrm>
              <a:off x="12163335" y="7105816"/>
              <a:ext cx="6160798" cy="1320164"/>
              <a:chOff x="12163335" y="7105816"/>
              <a:chExt cx="6160798" cy="1320164"/>
            </a:xfrm>
          </p:grpSpPr>
          <p:sp>
            <p:nvSpPr>
              <p:cNvPr id="32" name="Rounded Rectangle 31"/>
              <p:cNvSpPr/>
              <p:nvPr/>
            </p:nvSpPr>
            <p:spPr>
              <a:xfrm>
                <a:off x="12413534" y="7105816"/>
                <a:ext cx="5910599" cy="1166983"/>
              </a:xfrm>
              <a:prstGeom prst="roundRect">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324,000</a:t>
                </a:r>
              </a:p>
            </p:txBody>
          </p:sp>
          <p:sp>
            <p:nvSpPr>
              <p:cNvPr id="33" name="Rectangle 32"/>
              <p:cNvSpPr/>
              <p:nvPr/>
            </p:nvSpPr>
            <p:spPr>
              <a:xfrm>
                <a:off x="12163335" y="7857342"/>
                <a:ext cx="4267320" cy="568638"/>
              </a:xfrm>
              <a:prstGeom prst="rect">
                <a:avLst/>
              </a:prstGeom>
            </p:spPr>
            <p:txBody>
              <a:bodyPr wrap="none">
                <a:spAutoFit/>
              </a:bodyPr>
              <a:lstStyle/>
              <a:p>
                <a:pPr algn="ctr"/>
                <a:r>
                  <a:rPr lang="en-GB" sz="900" dirty="0">
                    <a:solidFill>
                      <a:schemeClr val="bg1"/>
                    </a:solidFill>
                  </a:rPr>
                  <a:t>Small fishing boats</a:t>
                </a:r>
              </a:p>
            </p:txBody>
          </p:sp>
        </p:grpSp>
        <p:grpSp>
          <p:nvGrpSpPr>
            <p:cNvPr id="22" name="Group 21"/>
            <p:cNvGrpSpPr/>
            <p:nvPr/>
          </p:nvGrpSpPr>
          <p:grpSpPr>
            <a:xfrm>
              <a:off x="22621444" y="2896575"/>
              <a:ext cx="7873260" cy="1459490"/>
              <a:chOff x="22621444" y="2896575"/>
              <a:chExt cx="7873260" cy="1459490"/>
            </a:xfrm>
          </p:grpSpPr>
          <p:sp>
            <p:nvSpPr>
              <p:cNvPr id="30" name="Rounded Rectangle 29"/>
              <p:cNvSpPr/>
              <p:nvPr/>
            </p:nvSpPr>
            <p:spPr>
              <a:xfrm>
                <a:off x="22703601" y="2896575"/>
                <a:ext cx="7791103" cy="1400252"/>
              </a:xfrm>
              <a:prstGeom prst="roundRect">
                <a:avLst/>
              </a:prstGeom>
              <a:solidFill>
                <a:srgbClr val="002B52"/>
              </a:solidFill>
              <a:ln w="38100">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rgbClr val="FFFFFF"/>
                    </a:solidFill>
                  </a:rPr>
                  <a:t>10,900</a:t>
                </a:r>
              </a:p>
            </p:txBody>
          </p:sp>
          <p:sp>
            <p:nvSpPr>
              <p:cNvPr id="31" name="Rectangle 30"/>
              <p:cNvSpPr/>
              <p:nvPr/>
            </p:nvSpPr>
            <p:spPr>
              <a:xfrm>
                <a:off x="22621444" y="3787427"/>
                <a:ext cx="5305350" cy="568638"/>
              </a:xfrm>
              <a:prstGeom prst="rect">
                <a:avLst/>
              </a:prstGeom>
            </p:spPr>
            <p:txBody>
              <a:bodyPr wrap="none">
                <a:spAutoFit/>
              </a:bodyPr>
              <a:lstStyle/>
              <a:p>
                <a:pPr algn="ctr"/>
                <a:r>
                  <a:rPr lang="en-GB" sz="900" dirty="0">
                    <a:solidFill>
                      <a:srgbClr val="FFFFFF"/>
                    </a:solidFill>
                  </a:rPr>
                  <a:t>Offshore supply vessels </a:t>
                </a:r>
              </a:p>
            </p:txBody>
          </p:sp>
        </p:grpSp>
        <p:grpSp>
          <p:nvGrpSpPr>
            <p:cNvPr id="23" name="Group 22"/>
            <p:cNvGrpSpPr/>
            <p:nvPr/>
          </p:nvGrpSpPr>
          <p:grpSpPr>
            <a:xfrm>
              <a:off x="21948524" y="2131945"/>
              <a:ext cx="4391081" cy="958944"/>
              <a:chOff x="21948524" y="2131945"/>
              <a:chExt cx="4391081" cy="958944"/>
            </a:xfrm>
          </p:grpSpPr>
          <p:sp>
            <p:nvSpPr>
              <p:cNvPr id="28" name="Rounded Rectangle 27"/>
              <p:cNvSpPr/>
              <p:nvPr/>
            </p:nvSpPr>
            <p:spPr>
              <a:xfrm>
                <a:off x="22042241" y="2131945"/>
                <a:ext cx="4297364" cy="861952"/>
              </a:xfrm>
              <a:prstGeom prst="roundRect">
                <a:avLst/>
              </a:prstGeom>
              <a:solidFill>
                <a:srgbClr val="002B52"/>
              </a:solidFill>
              <a:ln w="38100">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46,000</a:t>
                </a:r>
              </a:p>
            </p:txBody>
          </p:sp>
          <p:sp>
            <p:nvSpPr>
              <p:cNvPr id="29" name="Rectangle 28"/>
              <p:cNvSpPr/>
              <p:nvPr/>
            </p:nvSpPr>
            <p:spPr>
              <a:xfrm>
                <a:off x="21948524" y="2522252"/>
                <a:ext cx="3277294" cy="568637"/>
              </a:xfrm>
              <a:prstGeom prst="rect">
                <a:avLst/>
              </a:prstGeom>
            </p:spPr>
            <p:txBody>
              <a:bodyPr wrap="none">
                <a:spAutoFit/>
              </a:bodyPr>
              <a:lstStyle/>
              <a:p>
                <a:r>
                  <a:rPr lang="en-GB" sz="900" dirty="0">
                    <a:solidFill>
                      <a:schemeClr val="bg1"/>
                    </a:solidFill>
                  </a:rPr>
                  <a:t>Large fishing </a:t>
                </a:r>
              </a:p>
            </p:txBody>
          </p:sp>
        </p:grpSp>
        <p:grpSp>
          <p:nvGrpSpPr>
            <p:cNvPr id="25" name="Group 24"/>
            <p:cNvGrpSpPr/>
            <p:nvPr/>
          </p:nvGrpSpPr>
          <p:grpSpPr>
            <a:xfrm>
              <a:off x="18889347" y="1637610"/>
              <a:ext cx="4455276" cy="880047"/>
              <a:chOff x="18889347" y="1637610"/>
              <a:chExt cx="4455276" cy="880047"/>
            </a:xfrm>
          </p:grpSpPr>
          <p:sp>
            <p:nvSpPr>
              <p:cNvPr id="26" name="Rounded Rectangle 25"/>
              <p:cNvSpPr/>
              <p:nvPr/>
            </p:nvSpPr>
            <p:spPr>
              <a:xfrm>
                <a:off x="18938033" y="1637610"/>
                <a:ext cx="4406590" cy="792500"/>
              </a:xfrm>
              <a:prstGeom prst="roundRect">
                <a:avLst/>
              </a:prstGeom>
              <a:solidFill>
                <a:schemeClr val="accent1"/>
              </a:solidFill>
              <a:ln w="38100">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rgbClr val="FFFFFF"/>
                    </a:solidFill>
                  </a:rPr>
                  <a:t>320</a:t>
                </a:r>
              </a:p>
            </p:txBody>
          </p:sp>
          <p:sp>
            <p:nvSpPr>
              <p:cNvPr id="27" name="Rectangle 26"/>
              <p:cNvSpPr/>
              <p:nvPr/>
            </p:nvSpPr>
            <p:spPr>
              <a:xfrm>
                <a:off x="18889347" y="1949019"/>
                <a:ext cx="3481301" cy="568638"/>
              </a:xfrm>
              <a:prstGeom prst="rect">
                <a:avLst/>
              </a:prstGeom>
            </p:spPr>
            <p:txBody>
              <a:bodyPr wrap="none">
                <a:spAutoFit/>
              </a:bodyPr>
              <a:lstStyle/>
              <a:p>
                <a:pPr algn="ctr"/>
                <a:r>
                  <a:rPr lang="en-GB" sz="900" dirty="0">
                    <a:solidFill>
                      <a:srgbClr val="FFFFFF"/>
                    </a:solidFill>
                  </a:rPr>
                  <a:t>Cruise vessels </a:t>
                </a:r>
              </a:p>
            </p:txBody>
          </p:sp>
        </p:grpSp>
      </p:grpSp>
      <p:sp>
        <p:nvSpPr>
          <p:cNvPr id="54" name="Title 1"/>
          <p:cNvSpPr txBox="1">
            <a:spLocks/>
          </p:cNvSpPr>
          <p:nvPr/>
        </p:nvSpPr>
        <p:spPr>
          <a:xfrm>
            <a:off x="332424" y="588170"/>
            <a:ext cx="8642405" cy="752055"/>
          </a:xfrm>
          <a:prstGeom prst="rect">
            <a:avLst/>
          </a:prstGeom>
        </p:spPr>
        <p:txBody>
          <a:bodyPr/>
          <a:lstStyle>
            <a:lvl1pPr algn="l" defTabSz="1371600" rtl="0" eaLnBrk="1" latinLnBrk="0" hangingPunct="1">
              <a:lnSpc>
                <a:spcPct val="90000"/>
              </a:lnSpc>
              <a:spcBef>
                <a:spcPct val="0"/>
              </a:spcBef>
              <a:buNone/>
              <a:defRPr lang="en-US" sz="4000" b="1" kern="1200" dirty="0">
                <a:solidFill>
                  <a:schemeClr val="accent1"/>
                </a:solidFill>
                <a:latin typeface="+mj-lt"/>
                <a:ea typeface="+mj-ea"/>
                <a:cs typeface="+mj-cs"/>
              </a:defRPr>
            </a:lvl1pPr>
          </a:lstStyle>
          <a:p>
            <a:r>
              <a:rPr lang="en-GB" sz="2800" b="0" dirty="0">
                <a:solidFill>
                  <a:schemeClr val="bg1"/>
                </a:solidFill>
              </a:rPr>
              <a:t>The Maritime Market</a:t>
            </a:r>
          </a:p>
        </p:txBody>
      </p:sp>
      <p:sp>
        <p:nvSpPr>
          <p:cNvPr id="55" name="TextBox 54"/>
          <p:cNvSpPr txBox="1"/>
          <p:nvPr/>
        </p:nvSpPr>
        <p:spPr>
          <a:xfrm>
            <a:off x="408392" y="4684882"/>
            <a:ext cx="1543976" cy="307777"/>
          </a:xfrm>
          <a:prstGeom prst="rect">
            <a:avLst/>
          </a:prstGeom>
          <a:noFill/>
        </p:spPr>
        <p:txBody>
          <a:bodyPr wrap="square" rtlCol="0">
            <a:spAutoFit/>
          </a:bodyPr>
          <a:lstStyle/>
          <a:p>
            <a:r>
              <a:rPr lang="en-GB" sz="700" dirty="0"/>
              <a:t>Source: Inmarsat Market intelligence</a:t>
            </a:r>
            <a:endParaRPr lang="en-US" sz="700" dirty="0"/>
          </a:p>
        </p:txBody>
      </p:sp>
    </p:spTree>
    <p:extLst>
      <p:ext uri="{BB962C8B-B14F-4D97-AF65-F5344CB8AC3E}">
        <p14:creationId xmlns:p14="http://schemas.microsoft.com/office/powerpoint/2010/main" val="49286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Placeholder 8"/>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6350"/>
            <a:ext cx="9144000" cy="5149850"/>
          </a:xfrm>
          <a:prstGeom prst="rect">
            <a:avLst/>
          </a:prstGeom>
        </p:spPr>
      </p:pic>
      <p:sp>
        <p:nvSpPr>
          <p:cNvPr id="63" name="Rectangle 62"/>
          <p:cNvSpPr/>
          <p:nvPr/>
        </p:nvSpPr>
        <p:spPr>
          <a:xfrm>
            <a:off x="0" y="-6350"/>
            <a:ext cx="9364361" cy="5143501"/>
          </a:xfrm>
          <a:prstGeom prst="rect">
            <a:avLst/>
          </a:prstGeom>
          <a:solidFill>
            <a:schemeClr val="accent2">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28">
              <a:solidFill>
                <a:srgbClr val="FFFFFF"/>
              </a:solidFill>
            </a:endParaRPr>
          </a:p>
        </p:txBody>
      </p:sp>
      <p:grpSp>
        <p:nvGrpSpPr>
          <p:cNvPr id="8" name="Group 7"/>
          <p:cNvGrpSpPr/>
          <p:nvPr/>
        </p:nvGrpSpPr>
        <p:grpSpPr>
          <a:xfrm>
            <a:off x="1" y="1025898"/>
            <a:ext cx="8931965" cy="3717175"/>
            <a:chOff x="5555721" y="329156"/>
            <a:chExt cx="33433053" cy="9156990"/>
          </a:xfrm>
        </p:grpSpPr>
        <p:grpSp>
          <p:nvGrpSpPr>
            <p:cNvPr id="11" name="Group 10"/>
            <p:cNvGrpSpPr/>
            <p:nvPr/>
          </p:nvGrpSpPr>
          <p:grpSpPr>
            <a:xfrm>
              <a:off x="25977825" y="2134918"/>
              <a:ext cx="8488906" cy="5610020"/>
              <a:chOff x="25977825" y="2134918"/>
              <a:chExt cx="8488906" cy="5610020"/>
            </a:xfrm>
          </p:grpSpPr>
          <p:sp>
            <p:nvSpPr>
              <p:cNvPr id="52" name="Rounded Rectangle 51"/>
              <p:cNvSpPr/>
              <p:nvPr/>
            </p:nvSpPr>
            <p:spPr>
              <a:xfrm>
                <a:off x="25977825" y="2134918"/>
                <a:ext cx="8488906" cy="5556310"/>
              </a:xfrm>
              <a:prstGeom prst="roundRect">
                <a:avLst>
                  <a:gd name="adj" fmla="val 6896"/>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67,000</a:t>
                </a:r>
              </a:p>
            </p:txBody>
          </p:sp>
          <p:sp>
            <p:nvSpPr>
              <p:cNvPr id="53" name="Rectangle 52"/>
              <p:cNvSpPr/>
              <p:nvPr/>
            </p:nvSpPr>
            <p:spPr>
              <a:xfrm>
                <a:off x="26168718" y="7176300"/>
                <a:ext cx="4177317" cy="568638"/>
              </a:xfrm>
              <a:prstGeom prst="rect">
                <a:avLst/>
              </a:prstGeom>
            </p:spPr>
            <p:txBody>
              <a:bodyPr wrap="none">
                <a:spAutoFit/>
              </a:bodyPr>
              <a:lstStyle/>
              <a:p>
                <a:pPr algn="ctr"/>
                <a:r>
                  <a:rPr lang="en-GB" sz="900" dirty="0">
                    <a:solidFill>
                      <a:schemeClr val="bg1"/>
                    </a:solidFill>
                  </a:rPr>
                  <a:t>Merchant shipping</a:t>
                </a:r>
              </a:p>
            </p:txBody>
          </p:sp>
        </p:grpSp>
        <p:sp>
          <p:nvSpPr>
            <p:cNvPr id="12" name="Rectangle 11"/>
            <p:cNvSpPr/>
            <p:nvPr/>
          </p:nvSpPr>
          <p:spPr>
            <a:xfrm>
              <a:off x="13726259" y="1962358"/>
              <a:ext cx="11590204" cy="34741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rgbClr val="FFFFFF">
                    <a:lumMod val="50000"/>
                  </a:srgbClr>
                </a:solidFill>
              </a:endParaRPr>
            </a:p>
          </p:txBody>
        </p:sp>
        <p:sp>
          <p:nvSpPr>
            <p:cNvPr id="13" name="Rectangle 12"/>
            <p:cNvSpPr/>
            <p:nvPr/>
          </p:nvSpPr>
          <p:spPr>
            <a:xfrm>
              <a:off x="24298703" y="2039899"/>
              <a:ext cx="11590204" cy="34741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rgbClr val="FFFFFF">
                    <a:lumMod val="50000"/>
                  </a:srgbClr>
                </a:solidFill>
              </a:endParaRPr>
            </a:p>
          </p:txBody>
        </p:sp>
        <p:sp>
          <p:nvSpPr>
            <p:cNvPr id="14" name="Rectangle 13"/>
            <p:cNvSpPr/>
            <p:nvPr/>
          </p:nvSpPr>
          <p:spPr>
            <a:xfrm>
              <a:off x="13726259" y="5436471"/>
              <a:ext cx="11590204" cy="321190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rgbClr val="FFFFFF">
                    <a:lumMod val="50000"/>
                  </a:srgbClr>
                </a:solidFill>
              </a:endParaRPr>
            </a:p>
          </p:txBody>
        </p:sp>
        <p:sp>
          <p:nvSpPr>
            <p:cNvPr id="15" name="Rectangle 14"/>
            <p:cNvSpPr/>
            <p:nvPr/>
          </p:nvSpPr>
          <p:spPr>
            <a:xfrm>
              <a:off x="25356968" y="5436471"/>
              <a:ext cx="11590204" cy="32119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rgbClr val="FFFFFF">
                    <a:lumMod val="50000"/>
                  </a:srgbClr>
                </a:solidFill>
              </a:endParaRPr>
            </a:p>
          </p:txBody>
        </p:sp>
        <p:grpSp>
          <p:nvGrpSpPr>
            <p:cNvPr id="16" name="Group 15"/>
            <p:cNvGrpSpPr/>
            <p:nvPr/>
          </p:nvGrpSpPr>
          <p:grpSpPr>
            <a:xfrm>
              <a:off x="5555721" y="329156"/>
              <a:ext cx="33433053" cy="9156990"/>
              <a:chOff x="5555721" y="329156"/>
              <a:chExt cx="33433053" cy="9156990"/>
            </a:xfrm>
          </p:grpSpPr>
          <p:cxnSp>
            <p:nvCxnSpPr>
              <p:cNvPr id="42" name="Straight Connector 41"/>
              <p:cNvCxnSpPr/>
              <p:nvPr/>
            </p:nvCxnSpPr>
            <p:spPr>
              <a:xfrm>
                <a:off x="22566873" y="1568927"/>
                <a:ext cx="0" cy="6677449"/>
              </a:xfrm>
              <a:prstGeom prst="line">
                <a:avLst/>
              </a:prstGeom>
              <a:ln w="4445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10859749" y="4941849"/>
                <a:ext cx="23490448" cy="0"/>
              </a:xfrm>
              <a:prstGeom prst="line">
                <a:avLst/>
              </a:prstGeom>
              <a:ln w="444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4" name="Right Arrow 43"/>
              <p:cNvSpPr/>
              <p:nvPr/>
            </p:nvSpPr>
            <p:spPr>
              <a:xfrm rot="5400000">
                <a:off x="21979423" y="8188900"/>
                <a:ext cx="1194112" cy="140038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solidFill>
                    <a:srgbClr val="FFFFFF"/>
                  </a:solidFill>
                </a:endParaRPr>
              </a:p>
            </p:txBody>
          </p:sp>
          <p:sp>
            <p:nvSpPr>
              <p:cNvPr id="45" name="TextBox 44"/>
              <p:cNvSpPr txBox="1"/>
              <p:nvPr/>
            </p:nvSpPr>
            <p:spPr>
              <a:xfrm>
                <a:off x="22632603" y="953344"/>
                <a:ext cx="4165317" cy="568638"/>
              </a:xfrm>
              <a:prstGeom prst="rect">
                <a:avLst/>
              </a:prstGeom>
              <a:noFill/>
              <a:ln>
                <a:noFill/>
              </a:ln>
            </p:spPr>
            <p:txBody>
              <a:bodyPr wrap="none" rtlCol="0">
                <a:spAutoFit/>
              </a:bodyPr>
              <a:lstStyle/>
              <a:p>
                <a:pPr algn="ctr"/>
                <a:r>
                  <a:rPr lang="en-GB" sz="900" b="1" dirty="0">
                    <a:solidFill>
                      <a:srgbClr val="FFFFFF"/>
                    </a:solidFill>
                  </a:rPr>
                  <a:t>High Bandwidth</a:t>
                </a:r>
              </a:p>
            </p:txBody>
          </p:sp>
          <p:sp>
            <p:nvSpPr>
              <p:cNvPr id="46" name="Right Arrow 45"/>
              <p:cNvSpPr/>
              <p:nvPr/>
            </p:nvSpPr>
            <p:spPr>
              <a:xfrm rot="16200000">
                <a:off x="21979423" y="226022"/>
                <a:ext cx="1194112" cy="140038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solidFill>
                    <a:srgbClr val="FFFFFF"/>
                  </a:solidFill>
                </a:endParaRPr>
              </a:p>
            </p:txBody>
          </p:sp>
          <p:sp>
            <p:nvSpPr>
              <p:cNvPr id="47" name="Right Arrow 46"/>
              <p:cNvSpPr/>
              <p:nvPr/>
            </p:nvSpPr>
            <p:spPr>
              <a:xfrm rot="10800000">
                <a:off x="9587595" y="4215490"/>
                <a:ext cx="1194112" cy="140038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solidFill>
                    <a:srgbClr val="FFFFFF"/>
                  </a:solidFill>
                </a:endParaRPr>
              </a:p>
            </p:txBody>
          </p:sp>
          <p:sp>
            <p:nvSpPr>
              <p:cNvPr id="48" name="TextBox 47"/>
              <p:cNvSpPr txBox="1"/>
              <p:nvPr/>
            </p:nvSpPr>
            <p:spPr>
              <a:xfrm>
                <a:off x="35772144" y="4481122"/>
                <a:ext cx="3216630" cy="909822"/>
              </a:xfrm>
              <a:prstGeom prst="rect">
                <a:avLst/>
              </a:prstGeom>
              <a:noFill/>
              <a:ln>
                <a:noFill/>
              </a:ln>
            </p:spPr>
            <p:txBody>
              <a:bodyPr wrap="square" rtlCol="0" anchor="ctr" anchorCtr="0">
                <a:spAutoFit/>
              </a:bodyPr>
              <a:lstStyle/>
              <a:p>
                <a:r>
                  <a:rPr lang="en-GB" sz="900" b="1" dirty="0">
                    <a:solidFill>
                      <a:srgbClr val="FFFFFF"/>
                    </a:solidFill>
                  </a:rPr>
                  <a:t>Global </a:t>
                </a:r>
                <a:br>
                  <a:rPr lang="en-GB" sz="900" b="1" dirty="0">
                    <a:solidFill>
                      <a:srgbClr val="FFFFFF"/>
                    </a:solidFill>
                  </a:rPr>
                </a:br>
                <a:r>
                  <a:rPr lang="en-GB" sz="900" b="1" dirty="0">
                    <a:solidFill>
                      <a:srgbClr val="FFFFFF"/>
                    </a:solidFill>
                  </a:rPr>
                  <a:t>Mobility</a:t>
                </a:r>
              </a:p>
            </p:txBody>
          </p:sp>
          <p:sp>
            <p:nvSpPr>
              <p:cNvPr id="49" name="Right Arrow 48"/>
              <p:cNvSpPr/>
              <p:nvPr/>
            </p:nvSpPr>
            <p:spPr>
              <a:xfrm>
                <a:off x="34442835" y="4215490"/>
                <a:ext cx="1194112" cy="140038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solidFill>
                    <a:srgbClr val="FFFFFF"/>
                  </a:solidFill>
                </a:endParaRPr>
              </a:p>
            </p:txBody>
          </p:sp>
          <p:sp>
            <p:nvSpPr>
              <p:cNvPr id="50" name="TextBox 49"/>
              <p:cNvSpPr txBox="1"/>
              <p:nvPr/>
            </p:nvSpPr>
            <p:spPr>
              <a:xfrm>
                <a:off x="5555721" y="4530617"/>
                <a:ext cx="3721444" cy="909822"/>
              </a:xfrm>
              <a:prstGeom prst="rect">
                <a:avLst/>
              </a:prstGeom>
              <a:noFill/>
              <a:ln>
                <a:noFill/>
              </a:ln>
            </p:spPr>
            <p:txBody>
              <a:bodyPr wrap="square" rtlCol="0" anchor="ctr" anchorCtr="0">
                <a:spAutoFit/>
              </a:bodyPr>
              <a:lstStyle/>
              <a:p>
                <a:pPr algn="r"/>
                <a:r>
                  <a:rPr lang="en-GB" sz="900" b="1" dirty="0">
                    <a:solidFill>
                      <a:srgbClr val="FFFFFF"/>
                    </a:solidFill>
                  </a:rPr>
                  <a:t>Regional </a:t>
                </a:r>
                <a:br>
                  <a:rPr lang="en-GB" sz="900" b="1" dirty="0">
                    <a:solidFill>
                      <a:srgbClr val="FFFFFF"/>
                    </a:solidFill>
                  </a:rPr>
                </a:br>
                <a:r>
                  <a:rPr lang="en-GB" sz="900" b="1" dirty="0">
                    <a:solidFill>
                      <a:srgbClr val="FFFFFF"/>
                    </a:solidFill>
                  </a:rPr>
                  <a:t>Mobility</a:t>
                </a:r>
              </a:p>
            </p:txBody>
          </p:sp>
          <p:sp>
            <p:nvSpPr>
              <p:cNvPr id="51" name="TextBox 50"/>
              <p:cNvSpPr txBox="1"/>
              <p:nvPr/>
            </p:nvSpPr>
            <p:spPr>
              <a:xfrm>
                <a:off x="18435361" y="8243404"/>
                <a:ext cx="4051318" cy="568638"/>
              </a:xfrm>
              <a:prstGeom prst="rect">
                <a:avLst/>
              </a:prstGeom>
              <a:noFill/>
              <a:ln>
                <a:noFill/>
              </a:ln>
            </p:spPr>
            <p:txBody>
              <a:bodyPr wrap="none" rtlCol="0">
                <a:spAutoFit/>
              </a:bodyPr>
              <a:lstStyle/>
              <a:p>
                <a:pPr algn="ctr"/>
                <a:r>
                  <a:rPr lang="en-GB" sz="900" b="1" dirty="0">
                    <a:solidFill>
                      <a:srgbClr val="FFFFFF"/>
                    </a:solidFill>
                  </a:rPr>
                  <a:t>Low Bandwidth</a:t>
                </a:r>
              </a:p>
            </p:txBody>
          </p:sp>
        </p:grpSp>
        <p:grpSp>
          <p:nvGrpSpPr>
            <p:cNvPr id="17" name="Group 16"/>
            <p:cNvGrpSpPr/>
            <p:nvPr/>
          </p:nvGrpSpPr>
          <p:grpSpPr>
            <a:xfrm>
              <a:off x="11537876" y="3392157"/>
              <a:ext cx="4192188" cy="865485"/>
              <a:chOff x="11537876" y="3392157"/>
              <a:chExt cx="4192188" cy="865485"/>
            </a:xfrm>
          </p:grpSpPr>
          <p:sp>
            <p:nvSpPr>
              <p:cNvPr id="40" name="Rounded Rectangle 39"/>
              <p:cNvSpPr/>
              <p:nvPr/>
            </p:nvSpPr>
            <p:spPr>
              <a:xfrm>
                <a:off x="11867207" y="3392157"/>
                <a:ext cx="3862857" cy="777016"/>
              </a:xfrm>
              <a:prstGeom prst="roundRect">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6,600</a:t>
                </a:r>
              </a:p>
            </p:txBody>
          </p:sp>
          <p:sp>
            <p:nvSpPr>
              <p:cNvPr id="41" name="Rectangle 40"/>
              <p:cNvSpPr/>
              <p:nvPr/>
            </p:nvSpPr>
            <p:spPr>
              <a:xfrm>
                <a:off x="11537876" y="3726912"/>
                <a:ext cx="2917284" cy="530730"/>
              </a:xfrm>
              <a:prstGeom prst="rect">
                <a:avLst/>
              </a:prstGeom>
            </p:spPr>
            <p:txBody>
              <a:bodyPr wrap="none">
                <a:spAutoFit/>
              </a:bodyPr>
              <a:lstStyle/>
              <a:p>
                <a:pPr algn="ctr"/>
                <a:r>
                  <a:rPr lang="en-GB" sz="800" dirty="0">
                    <a:solidFill>
                      <a:schemeClr val="bg1"/>
                    </a:solidFill>
                  </a:rPr>
                  <a:t>Super Yachts</a:t>
                </a:r>
              </a:p>
            </p:txBody>
          </p:sp>
        </p:grpSp>
        <p:grpSp>
          <p:nvGrpSpPr>
            <p:cNvPr id="18" name="Group 17"/>
            <p:cNvGrpSpPr/>
            <p:nvPr/>
          </p:nvGrpSpPr>
          <p:grpSpPr>
            <a:xfrm>
              <a:off x="12967428" y="1615917"/>
              <a:ext cx="5711489" cy="945354"/>
              <a:chOff x="12967428" y="1615917"/>
              <a:chExt cx="5711489" cy="945354"/>
            </a:xfrm>
          </p:grpSpPr>
          <p:sp>
            <p:nvSpPr>
              <p:cNvPr id="38" name="Rounded Rectangle 37"/>
              <p:cNvSpPr/>
              <p:nvPr/>
            </p:nvSpPr>
            <p:spPr>
              <a:xfrm>
                <a:off x="13152853" y="1615917"/>
                <a:ext cx="5526064" cy="853628"/>
              </a:xfrm>
              <a:prstGeom prst="roundRect">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1,800</a:t>
                </a:r>
              </a:p>
            </p:txBody>
          </p:sp>
          <p:sp>
            <p:nvSpPr>
              <p:cNvPr id="39" name="Rectangle 38"/>
              <p:cNvSpPr/>
              <p:nvPr/>
            </p:nvSpPr>
            <p:spPr>
              <a:xfrm>
                <a:off x="12967428" y="1992632"/>
                <a:ext cx="4261319" cy="568639"/>
              </a:xfrm>
              <a:prstGeom prst="rect">
                <a:avLst/>
              </a:prstGeom>
            </p:spPr>
            <p:txBody>
              <a:bodyPr wrap="none">
                <a:spAutoFit/>
              </a:bodyPr>
              <a:lstStyle/>
              <a:p>
                <a:pPr algn="ctr"/>
                <a:r>
                  <a:rPr lang="en-GB" sz="900" dirty="0">
                    <a:solidFill>
                      <a:schemeClr val="bg1"/>
                    </a:solidFill>
                  </a:rPr>
                  <a:t>Rigs and platforms</a:t>
                </a:r>
              </a:p>
            </p:txBody>
          </p:sp>
        </p:grpSp>
        <p:grpSp>
          <p:nvGrpSpPr>
            <p:cNvPr id="19" name="Group 18"/>
            <p:cNvGrpSpPr/>
            <p:nvPr/>
          </p:nvGrpSpPr>
          <p:grpSpPr>
            <a:xfrm>
              <a:off x="17404215" y="4291690"/>
              <a:ext cx="3793192" cy="1242076"/>
              <a:chOff x="17404215" y="4291690"/>
              <a:chExt cx="3793192" cy="1242076"/>
            </a:xfrm>
          </p:grpSpPr>
          <p:sp>
            <p:nvSpPr>
              <p:cNvPr id="36" name="Rounded Rectangle 35"/>
              <p:cNvSpPr/>
              <p:nvPr/>
            </p:nvSpPr>
            <p:spPr>
              <a:xfrm>
                <a:off x="17404215" y="4291690"/>
                <a:ext cx="3793192" cy="792500"/>
              </a:xfrm>
              <a:prstGeom prst="roundRect">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6,180</a:t>
                </a:r>
              </a:p>
            </p:txBody>
          </p:sp>
          <p:sp>
            <p:nvSpPr>
              <p:cNvPr id="37" name="Rectangle 36"/>
              <p:cNvSpPr/>
              <p:nvPr/>
            </p:nvSpPr>
            <p:spPr>
              <a:xfrm>
                <a:off x="17489943" y="4623943"/>
                <a:ext cx="1930752" cy="909823"/>
              </a:xfrm>
              <a:prstGeom prst="rect">
                <a:avLst/>
              </a:prstGeom>
            </p:spPr>
            <p:txBody>
              <a:bodyPr wrap="square">
                <a:spAutoFit/>
              </a:bodyPr>
              <a:lstStyle/>
              <a:p>
                <a:r>
                  <a:rPr lang="en-GB" sz="900" dirty="0">
                    <a:solidFill>
                      <a:schemeClr val="bg1"/>
                    </a:solidFill>
                  </a:rPr>
                  <a:t>Ferries</a:t>
                </a:r>
              </a:p>
            </p:txBody>
          </p:sp>
        </p:grpSp>
        <p:grpSp>
          <p:nvGrpSpPr>
            <p:cNvPr id="20" name="Group 19"/>
            <p:cNvGrpSpPr/>
            <p:nvPr/>
          </p:nvGrpSpPr>
          <p:grpSpPr>
            <a:xfrm>
              <a:off x="13915776" y="5847616"/>
              <a:ext cx="5699214" cy="1220637"/>
              <a:chOff x="13915776" y="5847616"/>
              <a:chExt cx="5699214" cy="1220637"/>
            </a:xfrm>
          </p:grpSpPr>
          <p:sp>
            <p:nvSpPr>
              <p:cNvPr id="34" name="Rounded Rectangle 33"/>
              <p:cNvSpPr/>
              <p:nvPr/>
            </p:nvSpPr>
            <p:spPr>
              <a:xfrm>
                <a:off x="13915776" y="5847616"/>
                <a:ext cx="5699214" cy="1112387"/>
              </a:xfrm>
              <a:prstGeom prst="roundRect">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233,000</a:t>
                </a:r>
              </a:p>
            </p:txBody>
          </p:sp>
          <p:sp>
            <p:nvSpPr>
              <p:cNvPr id="35" name="Rectangle 34"/>
              <p:cNvSpPr/>
              <p:nvPr/>
            </p:nvSpPr>
            <p:spPr>
              <a:xfrm>
                <a:off x="14001504" y="6499616"/>
                <a:ext cx="2047259" cy="568637"/>
              </a:xfrm>
              <a:prstGeom prst="rect">
                <a:avLst/>
              </a:prstGeom>
            </p:spPr>
            <p:txBody>
              <a:bodyPr wrap="none">
                <a:spAutoFit/>
              </a:bodyPr>
              <a:lstStyle/>
              <a:p>
                <a:r>
                  <a:rPr lang="en-GB" sz="900" dirty="0">
                    <a:solidFill>
                      <a:schemeClr val="bg1"/>
                    </a:solidFill>
                  </a:rPr>
                  <a:t>Leisure</a:t>
                </a:r>
              </a:p>
            </p:txBody>
          </p:sp>
        </p:grpSp>
        <p:grpSp>
          <p:nvGrpSpPr>
            <p:cNvPr id="21" name="Group 20"/>
            <p:cNvGrpSpPr/>
            <p:nvPr/>
          </p:nvGrpSpPr>
          <p:grpSpPr>
            <a:xfrm>
              <a:off x="12163335" y="7105816"/>
              <a:ext cx="6160798" cy="1320164"/>
              <a:chOff x="12163335" y="7105816"/>
              <a:chExt cx="6160798" cy="1320164"/>
            </a:xfrm>
          </p:grpSpPr>
          <p:sp>
            <p:nvSpPr>
              <p:cNvPr id="32" name="Rounded Rectangle 31"/>
              <p:cNvSpPr/>
              <p:nvPr/>
            </p:nvSpPr>
            <p:spPr>
              <a:xfrm>
                <a:off x="12413534" y="7105816"/>
                <a:ext cx="5910599" cy="1166983"/>
              </a:xfrm>
              <a:prstGeom prst="roundRect">
                <a:avLst/>
              </a:prstGeom>
              <a:solidFill>
                <a:srgbClr val="002B52"/>
              </a:solidFill>
              <a:ln w="28575">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324,000</a:t>
                </a:r>
              </a:p>
            </p:txBody>
          </p:sp>
          <p:sp>
            <p:nvSpPr>
              <p:cNvPr id="33" name="Rectangle 32"/>
              <p:cNvSpPr/>
              <p:nvPr/>
            </p:nvSpPr>
            <p:spPr>
              <a:xfrm>
                <a:off x="12163335" y="7857342"/>
                <a:ext cx="4267320" cy="568638"/>
              </a:xfrm>
              <a:prstGeom prst="rect">
                <a:avLst/>
              </a:prstGeom>
            </p:spPr>
            <p:txBody>
              <a:bodyPr wrap="none">
                <a:spAutoFit/>
              </a:bodyPr>
              <a:lstStyle/>
              <a:p>
                <a:pPr algn="ctr"/>
                <a:r>
                  <a:rPr lang="en-GB" sz="900" dirty="0">
                    <a:solidFill>
                      <a:schemeClr val="bg1"/>
                    </a:solidFill>
                  </a:rPr>
                  <a:t>Small fishing boats</a:t>
                </a:r>
              </a:p>
            </p:txBody>
          </p:sp>
        </p:grpSp>
        <p:grpSp>
          <p:nvGrpSpPr>
            <p:cNvPr id="22" name="Group 21"/>
            <p:cNvGrpSpPr/>
            <p:nvPr/>
          </p:nvGrpSpPr>
          <p:grpSpPr>
            <a:xfrm>
              <a:off x="22621444" y="2896575"/>
              <a:ext cx="7873260" cy="1459490"/>
              <a:chOff x="22621444" y="2896575"/>
              <a:chExt cx="7873260" cy="1459490"/>
            </a:xfrm>
          </p:grpSpPr>
          <p:sp>
            <p:nvSpPr>
              <p:cNvPr id="30" name="Rounded Rectangle 29"/>
              <p:cNvSpPr/>
              <p:nvPr/>
            </p:nvSpPr>
            <p:spPr>
              <a:xfrm>
                <a:off x="22703601" y="2896575"/>
                <a:ext cx="7791103" cy="1400252"/>
              </a:xfrm>
              <a:prstGeom prst="roundRect">
                <a:avLst/>
              </a:prstGeom>
              <a:solidFill>
                <a:srgbClr val="002B52"/>
              </a:solidFill>
              <a:ln w="38100">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rgbClr val="FFFFFF"/>
                    </a:solidFill>
                  </a:rPr>
                  <a:t>10,900</a:t>
                </a:r>
              </a:p>
            </p:txBody>
          </p:sp>
          <p:sp>
            <p:nvSpPr>
              <p:cNvPr id="31" name="Rectangle 30"/>
              <p:cNvSpPr/>
              <p:nvPr/>
            </p:nvSpPr>
            <p:spPr>
              <a:xfrm>
                <a:off x="22621444" y="3787427"/>
                <a:ext cx="5305350" cy="568638"/>
              </a:xfrm>
              <a:prstGeom prst="rect">
                <a:avLst/>
              </a:prstGeom>
            </p:spPr>
            <p:txBody>
              <a:bodyPr wrap="none">
                <a:spAutoFit/>
              </a:bodyPr>
              <a:lstStyle/>
              <a:p>
                <a:pPr algn="ctr"/>
                <a:r>
                  <a:rPr lang="en-GB" sz="900" dirty="0">
                    <a:solidFill>
                      <a:srgbClr val="FFFFFF"/>
                    </a:solidFill>
                  </a:rPr>
                  <a:t>Offshore supply vessels </a:t>
                </a:r>
              </a:p>
            </p:txBody>
          </p:sp>
        </p:grpSp>
        <p:grpSp>
          <p:nvGrpSpPr>
            <p:cNvPr id="23" name="Group 22"/>
            <p:cNvGrpSpPr/>
            <p:nvPr/>
          </p:nvGrpSpPr>
          <p:grpSpPr>
            <a:xfrm>
              <a:off x="21948524" y="2131945"/>
              <a:ext cx="4391081" cy="958944"/>
              <a:chOff x="21948524" y="2131945"/>
              <a:chExt cx="4391081" cy="958944"/>
            </a:xfrm>
          </p:grpSpPr>
          <p:sp>
            <p:nvSpPr>
              <p:cNvPr id="28" name="Rounded Rectangle 27"/>
              <p:cNvSpPr/>
              <p:nvPr/>
            </p:nvSpPr>
            <p:spPr>
              <a:xfrm>
                <a:off x="22042241" y="2131945"/>
                <a:ext cx="4297364" cy="861952"/>
              </a:xfrm>
              <a:prstGeom prst="roundRect">
                <a:avLst/>
              </a:prstGeom>
              <a:solidFill>
                <a:srgbClr val="002B52"/>
              </a:solidFill>
              <a:ln w="38100">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chemeClr val="bg1"/>
                    </a:solidFill>
                  </a:rPr>
                  <a:t>46,000</a:t>
                </a:r>
              </a:p>
            </p:txBody>
          </p:sp>
          <p:sp>
            <p:nvSpPr>
              <p:cNvPr id="29" name="Rectangle 28"/>
              <p:cNvSpPr/>
              <p:nvPr/>
            </p:nvSpPr>
            <p:spPr>
              <a:xfrm>
                <a:off x="21948524" y="2522252"/>
                <a:ext cx="3277294" cy="568637"/>
              </a:xfrm>
              <a:prstGeom prst="rect">
                <a:avLst/>
              </a:prstGeom>
            </p:spPr>
            <p:txBody>
              <a:bodyPr wrap="none">
                <a:spAutoFit/>
              </a:bodyPr>
              <a:lstStyle/>
              <a:p>
                <a:r>
                  <a:rPr lang="en-GB" sz="900" dirty="0">
                    <a:solidFill>
                      <a:schemeClr val="bg1"/>
                    </a:solidFill>
                  </a:rPr>
                  <a:t>Large fishing </a:t>
                </a:r>
              </a:p>
            </p:txBody>
          </p:sp>
        </p:grpSp>
        <p:grpSp>
          <p:nvGrpSpPr>
            <p:cNvPr id="25" name="Group 24"/>
            <p:cNvGrpSpPr/>
            <p:nvPr/>
          </p:nvGrpSpPr>
          <p:grpSpPr>
            <a:xfrm>
              <a:off x="18889347" y="1637610"/>
              <a:ext cx="4455276" cy="880047"/>
              <a:chOff x="18889347" y="1637610"/>
              <a:chExt cx="4455276" cy="880047"/>
            </a:xfrm>
          </p:grpSpPr>
          <p:sp>
            <p:nvSpPr>
              <p:cNvPr id="26" name="Rounded Rectangle 25"/>
              <p:cNvSpPr/>
              <p:nvPr/>
            </p:nvSpPr>
            <p:spPr>
              <a:xfrm>
                <a:off x="18938033" y="1637610"/>
                <a:ext cx="4406590" cy="792500"/>
              </a:xfrm>
              <a:prstGeom prst="roundRect">
                <a:avLst/>
              </a:prstGeom>
              <a:solidFill>
                <a:schemeClr val="accent1"/>
              </a:solidFill>
              <a:ln w="38100">
                <a:solidFill>
                  <a:schemeClr val="bg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72000" bIns="0" rtlCol="0" anchor="b" anchorCtr="0"/>
              <a:lstStyle/>
              <a:p>
                <a:pPr algn="r"/>
                <a:r>
                  <a:rPr lang="en-GB" sz="900" b="1" dirty="0">
                    <a:solidFill>
                      <a:srgbClr val="FFFFFF"/>
                    </a:solidFill>
                  </a:rPr>
                  <a:t>320</a:t>
                </a:r>
              </a:p>
            </p:txBody>
          </p:sp>
          <p:sp>
            <p:nvSpPr>
              <p:cNvPr id="27" name="Rectangle 26"/>
              <p:cNvSpPr/>
              <p:nvPr/>
            </p:nvSpPr>
            <p:spPr>
              <a:xfrm>
                <a:off x="18889347" y="1949019"/>
                <a:ext cx="3481301" cy="568638"/>
              </a:xfrm>
              <a:prstGeom prst="rect">
                <a:avLst/>
              </a:prstGeom>
            </p:spPr>
            <p:txBody>
              <a:bodyPr wrap="none">
                <a:spAutoFit/>
              </a:bodyPr>
              <a:lstStyle/>
              <a:p>
                <a:pPr algn="ctr"/>
                <a:r>
                  <a:rPr lang="en-GB" sz="900" dirty="0">
                    <a:solidFill>
                      <a:srgbClr val="FFFFFF"/>
                    </a:solidFill>
                  </a:rPr>
                  <a:t>Cruise vessels </a:t>
                </a:r>
              </a:p>
            </p:txBody>
          </p:sp>
        </p:grpSp>
      </p:grpSp>
      <p:sp>
        <p:nvSpPr>
          <p:cNvPr id="54" name="Title 1"/>
          <p:cNvSpPr txBox="1">
            <a:spLocks/>
          </p:cNvSpPr>
          <p:nvPr/>
        </p:nvSpPr>
        <p:spPr>
          <a:xfrm>
            <a:off x="332424" y="581028"/>
            <a:ext cx="8642405" cy="752055"/>
          </a:xfrm>
          <a:prstGeom prst="rect">
            <a:avLst/>
          </a:prstGeom>
        </p:spPr>
        <p:txBody>
          <a:bodyPr/>
          <a:lstStyle>
            <a:lvl1pPr algn="l" defTabSz="1371600" rtl="0" eaLnBrk="1" latinLnBrk="0" hangingPunct="1">
              <a:lnSpc>
                <a:spcPct val="90000"/>
              </a:lnSpc>
              <a:spcBef>
                <a:spcPct val="0"/>
              </a:spcBef>
              <a:buNone/>
              <a:defRPr lang="en-US" sz="4000" b="1" kern="1200" dirty="0">
                <a:solidFill>
                  <a:schemeClr val="accent1"/>
                </a:solidFill>
                <a:latin typeface="+mj-lt"/>
                <a:ea typeface="+mj-ea"/>
                <a:cs typeface="+mj-cs"/>
              </a:defRPr>
            </a:lvl1pPr>
          </a:lstStyle>
          <a:p>
            <a:r>
              <a:rPr lang="en-GB" sz="2800" b="0" dirty="0">
                <a:solidFill>
                  <a:schemeClr val="bg1"/>
                </a:solidFill>
              </a:rPr>
              <a:t>2016 Inmarsat Portfolio Relevance</a:t>
            </a:r>
          </a:p>
        </p:txBody>
      </p:sp>
      <p:sp>
        <p:nvSpPr>
          <p:cNvPr id="55" name="Rounded Rectangle 54"/>
          <p:cNvSpPr/>
          <p:nvPr/>
        </p:nvSpPr>
        <p:spPr>
          <a:xfrm>
            <a:off x="4229260" y="2350066"/>
            <a:ext cx="3524240" cy="1674579"/>
          </a:xfrm>
          <a:prstGeom prst="roundRect">
            <a:avLst/>
          </a:prstGeom>
          <a:solidFill>
            <a:srgbClr val="FFFFFF">
              <a:alpha val="50196"/>
            </a:srgbClr>
          </a:solidFill>
          <a:ln w="38100">
            <a:solidFill>
              <a:schemeClr val="accent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486000" bIns="0" rtlCol="0" anchor="ctr" anchorCtr="0"/>
          <a:lstStyle/>
          <a:p>
            <a:pPr algn="ctr"/>
            <a:r>
              <a:rPr lang="en-GB" sz="1400" b="1" dirty="0">
                <a:solidFill>
                  <a:srgbClr val="002B52"/>
                </a:solidFill>
              </a:rPr>
              <a:t>  </a:t>
            </a:r>
            <a:r>
              <a:rPr lang="en-GB" sz="1400" b="1" dirty="0" err="1">
                <a:solidFill>
                  <a:srgbClr val="002B52"/>
                </a:solidFill>
              </a:rPr>
              <a:t>FleetBroadband</a:t>
            </a:r>
            <a:endParaRPr lang="en-GB" sz="1400" b="1" dirty="0">
              <a:solidFill>
                <a:srgbClr val="002B52"/>
              </a:solidFill>
            </a:endParaRPr>
          </a:p>
          <a:p>
            <a:pPr algn="ctr"/>
            <a:endParaRPr lang="en-GB" sz="1400" b="1" dirty="0">
              <a:solidFill>
                <a:srgbClr val="002B52"/>
              </a:solidFill>
            </a:endParaRPr>
          </a:p>
        </p:txBody>
      </p:sp>
      <p:sp>
        <p:nvSpPr>
          <p:cNvPr id="56" name="Rounded Rectangle 55"/>
          <p:cNvSpPr/>
          <p:nvPr/>
        </p:nvSpPr>
        <p:spPr>
          <a:xfrm>
            <a:off x="1686176" y="3926318"/>
            <a:ext cx="6080209" cy="359900"/>
          </a:xfrm>
          <a:prstGeom prst="roundRect">
            <a:avLst/>
          </a:prstGeom>
          <a:solidFill>
            <a:srgbClr val="FFFFFF">
              <a:alpha val="50196"/>
            </a:srgbClr>
          </a:solidFill>
          <a:ln w="38100">
            <a:solidFill>
              <a:schemeClr val="accent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2250000" tIns="0" bIns="0" rtlCol="0" anchor="ctr" anchorCtr="0"/>
          <a:lstStyle/>
          <a:p>
            <a:pPr algn="ctr"/>
            <a:r>
              <a:rPr lang="en-GB" sz="1400" b="1" dirty="0" err="1">
                <a:solidFill>
                  <a:srgbClr val="002B52"/>
                </a:solidFill>
              </a:rPr>
              <a:t>FleetPhone</a:t>
            </a:r>
            <a:endParaRPr lang="en-GB" sz="1400" b="1" dirty="0">
              <a:solidFill>
                <a:srgbClr val="002B52"/>
              </a:solidFill>
            </a:endParaRPr>
          </a:p>
        </p:txBody>
      </p:sp>
      <p:sp>
        <p:nvSpPr>
          <p:cNvPr id="57" name="Rounded Rectangle 56"/>
          <p:cNvSpPr/>
          <p:nvPr/>
        </p:nvSpPr>
        <p:spPr>
          <a:xfrm>
            <a:off x="1686176" y="3294439"/>
            <a:ext cx="2895943" cy="848569"/>
          </a:xfrm>
          <a:prstGeom prst="roundRect">
            <a:avLst/>
          </a:prstGeom>
          <a:solidFill>
            <a:srgbClr val="FFFFFF">
              <a:alpha val="50196"/>
            </a:srgbClr>
          </a:solidFill>
          <a:ln w="38100">
            <a:solidFill>
              <a:schemeClr val="accent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nchorCtr="0"/>
          <a:lstStyle/>
          <a:p>
            <a:pPr algn="ctr"/>
            <a:r>
              <a:rPr lang="en-GB" sz="1400" b="1" dirty="0">
                <a:solidFill>
                  <a:srgbClr val="002B52"/>
                </a:solidFill>
              </a:rPr>
              <a:t>Fleet One</a:t>
            </a:r>
          </a:p>
        </p:txBody>
      </p:sp>
      <p:sp>
        <p:nvSpPr>
          <p:cNvPr id="58" name="Rounded Rectangle 57"/>
          <p:cNvSpPr/>
          <p:nvPr/>
        </p:nvSpPr>
        <p:spPr>
          <a:xfrm>
            <a:off x="2296411" y="1760643"/>
            <a:ext cx="5457089" cy="1201398"/>
          </a:xfrm>
          <a:prstGeom prst="roundRect">
            <a:avLst/>
          </a:prstGeom>
          <a:solidFill>
            <a:srgbClr val="FFFFFF">
              <a:alpha val="50196"/>
            </a:srgbClr>
          </a:solidFill>
          <a:ln w="38100">
            <a:solidFill>
              <a:schemeClr val="accent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nchorCtr="0"/>
          <a:lstStyle/>
          <a:p>
            <a:pPr algn="ctr"/>
            <a:r>
              <a:rPr lang="en-GB" sz="1400" b="1" dirty="0">
                <a:solidFill>
                  <a:srgbClr val="002B52"/>
                </a:solidFill>
              </a:rPr>
              <a:t>Fleet Xpress</a:t>
            </a:r>
          </a:p>
        </p:txBody>
      </p:sp>
      <p:sp>
        <p:nvSpPr>
          <p:cNvPr id="59" name="Rounded Rectangle 58"/>
          <p:cNvSpPr/>
          <p:nvPr/>
        </p:nvSpPr>
        <p:spPr>
          <a:xfrm>
            <a:off x="1906687" y="1659811"/>
            <a:ext cx="2200349" cy="268106"/>
          </a:xfrm>
          <a:prstGeom prst="roundRect">
            <a:avLst/>
          </a:prstGeom>
          <a:solidFill>
            <a:srgbClr val="FFFFFF">
              <a:alpha val="50196"/>
            </a:srgbClr>
          </a:solidFill>
          <a:ln w="38100">
            <a:solidFill>
              <a:schemeClr val="accent1"/>
            </a:solidFill>
          </a:ln>
          <a:effectLst>
            <a:glow rad="2032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nchorCtr="0"/>
          <a:lstStyle/>
          <a:p>
            <a:pPr algn="ctr"/>
            <a:r>
              <a:rPr lang="en-GB" sz="1400" b="1" dirty="0">
                <a:solidFill>
                  <a:srgbClr val="002B52"/>
                </a:solidFill>
              </a:rPr>
              <a:t>FX/GX</a:t>
            </a:r>
          </a:p>
        </p:txBody>
      </p:sp>
      <p:sp>
        <p:nvSpPr>
          <p:cNvPr id="62" name="TextBox 61"/>
          <p:cNvSpPr txBox="1"/>
          <p:nvPr/>
        </p:nvSpPr>
        <p:spPr>
          <a:xfrm>
            <a:off x="408392" y="4684882"/>
            <a:ext cx="1543976" cy="307777"/>
          </a:xfrm>
          <a:prstGeom prst="rect">
            <a:avLst/>
          </a:prstGeom>
          <a:noFill/>
        </p:spPr>
        <p:txBody>
          <a:bodyPr wrap="square" rtlCol="0">
            <a:spAutoFit/>
          </a:bodyPr>
          <a:lstStyle/>
          <a:p>
            <a:r>
              <a:rPr lang="en-GB" sz="700" dirty="0"/>
              <a:t>Source: Inmarsat Market intelligence</a:t>
            </a:r>
            <a:endParaRPr lang="en-US" sz="700" dirty="0"/>
          </a:p>
        </p:txBody>
      </p:sp>
    </p:spTree>
    <p:extLst>
      <p:ext uri="{BB962C8B-B14F-4D97-AF65-F5344CB8AC3E}">
        <p14:creationId xmlns:p14="http://schemas.microsoft.com/office/powerpoint/2010/main" val="1337496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500"/>
                                        <p:tgtEl>
                                          <p:spTgt spid="56"/>
                                        </p:tgtEl>
                                      </p:cBhvr>
                                    </p:animEffect>
                                  </p:childTnLst>
                                </p:cTn>
                              </p:par>
                              <p:par>
                                <p:cTn id="13" presetID="10" presetClass="exit" presetSubtype="0" fill="hold" grpId="1" nodeType="withEffect">
                                  <p:stCondLst>
                                    <p:cond delay="0"/>
                                  </p:stCondLst>
                                  <p:childTnLst>
                                    <p:animEffect transition="out" filter="fade">
                                      <p:cBhvr>
                                        <p:cTn id="14" dur="500"/>
                                        <p:tgtEl>
                                          <p:spTgt spid="55"/>
                                        </p:tgtEl>
                                      </p:cBhvr>
                                    </p:animEffect>
                                    <p:set>
                                      <p:cBhvr>
                                        <p:cTn id="15" dur="1" fill="hold">
                                          <p:stCondLst>
                                            <p:cond delay="499"/>
                                          </p:stCondLst>
                                        </p:cTn>
                                        <p:tgtEl>
                                          <p:spTgt spid="5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fade">
                                      <p:cBhvr>
                                        <p:cTn id="20" dur="500"/>
                                        <p:tgtEl>
                                          <p:spTgt spid="57"/>
                                        </p:tgtEl>
                                      </p:cBhvr>
                                    </p:animEffect>
                                  </p:childTnLst>
                                </p:cTn>
                              </p:par>
                              <p:par>
                                <p:cTn id="21" presetID="10" presetClass="exit" presetSubtype="0" fill="hold" grpId="1" nodeType="withEffect">
                                  <p:stCondLst>
                                    <p:cond delay="0"/>
                                  </p:stCondLst>
                                  <p:childTnLst>
                                    <p:animEffect transition="out" filter="fade">
                                      <p:cBhvr>
                                        <p:cTn id="22" dur="500"/>
                                        <p:tgtEl>
                                          <p:spTgt spid="56"/>
                                        </p:tgtEl>
                                      </p:cBhvr>
                                    </p:animEffect>
                                    <p:set>
                                      <p:cBhvr>
                                        <p:cTn id="23" dur="1" fill="hold">
                                          <p:stCondLst>
                                            <p:cond delay="499"/>
                                          </p:stCondLst>
                                        </p:cTn>
                                        <p:tgtEl>
                                          <p:spTgt spid="5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fade">
                                      <p:cBhvr>
                                        <p:cTn id="28" dur="500"/>
                                        <p:tgtEl>
                                          <p:spTgt spid="58"/>
                                        </p:tgtEl>
                                      </p:cBhvr>
                                    </p:animEffect>
                                  </p:childTnLst>
                                </p:cTn>
                              </p:par>
                              <p:par>
                                <p:cTn id="29" presetID="10" presetClass="exit" presetSubtype="0" fill="hold" grpId="1" nodeType="withEffect">
                                  <p:stCondLst>
                                    <p:cond delay="0"/>
                                  </p:stCondLst>
                                  <p:childTnLst>
                                    <p:animEffect transition="out" filter="fade">
                                      <p:cBhvr>
                                        <p:cTn id="30" dur="500"/>
                                        <p:tgtEl>
                                          <p:spTgt spid="57"/>
                                        </p:tgtEl>
                                      </p:cBhvr>
                                    </p:animEffect>
                                    <p:set>
                                      <p:cBhvr>
                                        <p:cTn id="31" dur="1" fill="hold">
                                          <p:stCondLst>
                                            <p:cond delay="499"/>
                                          </p:stCondLst>
                                        </p:cTn>
                                        <p:tgtEl>
                                          <p:spTgt spid="5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9"/>
                                        </p:tgtEl>
                                        <p:attrNameLst>
                                          <p:attrName>style.visibility</p:attrName>
                                        </p:attrNameLst>
                                      </p:cBhvr>
                                      <p:to>
                                        <p:strVal val="visible"/>
                                      </p:to>
                                    </p:set>
                                    <p:animEffect transition="in" filter="fade">
                                      <p:cBhvr>
                                        <p:cTn id="36" dur="500"/>
                                        <p:tgtEl>
                                          <p:spTgt spid="59"/>
                                        </p:tgtEl>
                                      </p:cBhvr>
                                    </p:animEffect>
                                  </p:childTnLst>
                                </p:cTn>
                              </p:par>
                              <p:par>
                                <p:cTn id="37" presetID="10" presetClass="exit" presetSubtype="0" fill="hold" grpId="1" nodeType="withEffect">
                                  <p:stCondLst>
                                    <p:cond delay="0"/>
                                  </p:stCondLst>
                                  <p:childTnLst>
                                    <p:animEffect transition="out" filter="fade">
                                      <p:cBhvr>
                                        <p:cTn id="38" dur="500"/>
                                        <p:tgtEl>
                                          <p:spTgt spid="58"/>
                                        </p:tgtEl>
                                      </p:cBhvr>
                                    </p:animEffect>
                                    <p:set>
                                      <p:cBhvr>
                                        <p:cTn id="39" dur="1" fill="hold">
                                          <p:stCondLst>
                                            <p:cond delay="499"/>
                                          </p:stCondLst>
                                        </p:cTn>
                                        <p:tgtEl>
                                          <p:spTgt spid="5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2" nodeType="clickEffect">
                                  <p:stCondLst>
                                    <p:cond delay="0"/>
                                  </p:stCondLst>
                                  <p:childTnLst>
                                    <p:set>
                                      <p:cBhvr>
                                        <p:cTn id="43" dur="1" fill="hold">
                                          <p:stCondLst>
                                            <p:cond delay="0"/>
                                          </p:stCondLst>
                                        </p:cTn>
                                        <p:tgtEl>
                                          <p:spTgt spid="55"/>
                                        </p:tgtEl>
                                        <p:attrNameLst>
                                          <p:attrName>style.visibility</p:attrName>
                                        </p:attrNameLst>
                                      </p:cBhvr>
                                      <p:to>
                                        <p:strVal val="visible"/>
                                      </p:to>
                                    </p:set>
                                    <p:animEffect transition="in" filter="fade">
                                      <p:cBhvr>
                                        <p:cTn id="44" dur="500"/>
                                        <p:tgtEl>
                                          <p:spTgt spid="55"/>
                                        </p:tgtEl>
                                      </p:cBhvr>
                                    </p:animEffect>
                                  </p:childTnLst>
                                </p:cTn>
                              </p:par>
                              <p:par>
                                <p:cTn id="45" presetID="10" presetClass="entr" presetSubtype="0" fill="hold" grpId="2" nodeType="withEffect">
                                  <p:stCondLst>
                                    <p:cond delay="0"/>
                                  </p:stCondLst>
                                  <p:childTnLst>
                                    <p:set>
                                      <p:cBhvr>
                                        <p:cTn id="46" dur="1" fill="hold">
                                          <p:stCondLst>
                                            <p:cond delay="0"/>
                                          </p:stCondLst>
                                        </p:cTn>
                                        <p:tgtEl>
                                          <p:spTgt spid="56"/>
                                        </p:tgtEl>
                                        <p:attrNameLst>
                                          <p:attrName>style.visibility</p:attrName>
                                        </p:attrNameLst>
                                      </p:cBhvr>
                                      <p:to>
                                        <p:strVal val="visible"/>
                                      </p:to>
                                    </p:set>
                                    <p:animEffect transition="in" filter="fade">
                                      <p:cBhvr>
                                        <p:cTn id="47" dur="500"/>
                                        <p:tgtEl>
                                          <p:spTgt spid="56"/>
                                        </p:tgtEl>
                                      </p:cBhvr>
                                    </p:animEffect>
                                  </p:childTnLst>
                                </p:cTn>
                              </p:par>
                              <p:par>
                                <p:cTn id="48" presetID="10" presetClass="entr" presetSubtype="0" fill="hold" grpId="2" nodeType="withEffect">
                                  <p:stCondLst>
                                    <p:cond delay="0"/>
                                  </p:stCondLst>
                                  <p:childTnLst>
                                    <p:set>
                                      <p:cBhvr>
                                        <p:cTn id="49" dur="1" fill="hold">
                                          <p:stCondLst>
                                            <p:cond delay="0"/>
                                          </p:stCondLst>
                                        </p:cTn>
                                        <p:tgtEl>
                                          <p:spTgt spid="57"/>
                                        </p:tgtEl>
                                        <p:attrNameLst>
                                          <p:attrName>style.visibility</p:attrName>
                                        </p:attrNameLst>
                                      </p:cBhvr>
                                      <p:to>
                                        <p:strVal val="visible"/>
                                      </p:to>
                                    </p:set>
                                    <p:animEffect transition="in" filter="fade">
                                      <p:cBhvr>
                                        <p:cTn id="50" dur="500"/>
                                        <p:tgtEl>
                                          <p:spTgt spid="57"/>
                                        </p:tgtEl>
                                      </p:cBhvr>
                                    </p:animEffect>
                                  </p:childTnLst>
                                </p:cTn>
                              </p:par>
                              <p:par>
                                <p:cTn id="51" presetID="10" presetClass="entr" presetSubtype="0" fill="hold" grpId="2" nodeType="withEffect">
                                  <p:stCondLst>
                                    <p:cond delay="0"/>
                                  </p:stCondLst>
                                  <p:childTnLst>
                                    <p:set>
                                      <p:cBhvr>
                                        <p:cTn id="52" dur="1" fill="hold">
                                          <p:stCondLst>
                                            <p:cond delay="0"/>
                                          </p:stCondLst>
                                        </p:cTn>
                                        <p:tgtEl>
                                          <p:spTgt spid="58"/>
                                        </p:tgtEl>
                                        <p:attrNameLst>
                                          <p:attrName>style.visibility</p:attrName>
                                        </p:attrNameLst>
                                      </p:cBhvr>
                                      <p:to>
                                        <p:strVal val="visible"/>
                                      </p:to>
                                    </p:set>
                                    <p:animEffect transition="in" filter="fade">
                                      <p:cBhvr>
                                        <p:cTn id="5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5" grpId="1" animBg="1"/>
      <p:bldP spid="55" grpId="2" animBg="1"/>
      <p:bldP spid="56" grpId="0" animBg="1"/>
      <p:bldP spid="56" grpId="1" animBg="1"/>
      <p:bldP spid="56" grpId="2" animBg="1"/>
      <p:bldP spid="57" grpId="0" animBg="1"/>
      <p:bldP spid="57" grpId="1" animBg="1"/>
      <p:bldP spid="57" grpId="2" animBg="1"/>
      <p:bldP spid="58" grpId="0" animBg="1"/>
      <p:bldP spid="58" grpId="1" animBg="1"/>
      <p:bldP spid="58" grpId="2" animBg="1"/>
      <p:bldP spid="5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The landscape of shipping is changing forever</a:t>
            </a:r>
            <a:endParaRPr lang="en-GB" dirty="0"/>
          </a:p>
        </p:txBody>
      </p:sp>
      <p:pic>
        <p:nvPicPr>
          <p:cNvPr id="6"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91008" y="1022404"/>
            <a:ext cx="3630870" cy="1330217"/>
          </a:xfrm>
          <a:prstGeom prst="rect">
            <a:avLst/>
          </a:prstGeom>
          <a:noFill/>
          <a:ln>
            <a:noFill/>
          </a:ln>
          <a:extLs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4612383" y="1022404"/>
            <a:ext cx="3623127" cy="1330217"/>
          </a:xfrm>
          <a:prstGeom prst="rect">
            <a:avLst/>
          </a:prstGeom>
          <a:noFill/>
          <a:ln>
            <a:solidFill>
              <a:schemeClr val="tx1">
                <a:lumMod val="50000"/>
                <a:lumOff val="50000"/>
              </a:schemeClr>
            </a:solidFill>
          </a:ln>
          <a:effectLs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427" y="2484214"/>
            <a:ext cx="7751926" cy="2394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42252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jpg"/>
          <p:cNvPicPr/>
          <p:nvPr/>
        </p:nvPicPr>
        <p:blipFill>
          <a:blip r:embed="rId2"/>
          <a:stretch>
            <a:fillRect/>
          </a:stretch>
        </p:blipFill>
        <p:spPr>
          <a:xfrm>
            <a:off x="933638" y="514134"/>
            <a:ext cx="7273052" cy="4104431"/>
          </a:xfrm>
          <a:prstGeom prst="rect">
            <a:avLst/>
          </a:prstGeom>
        </p:spPr>
      </p:pic>
      <p:sp>
        <p:nvSpPr>
          <p:cNvPr id="6" name="Text Placeholder 5"/>
          <p:cNvSpPr>
            <a:spLocks noGrp="1"/>
          </p:cNvSpPr>
          <p:nvPr>
            <p:ph type="body" idx="10"/>
          </p:nvPr>
        </p:nvSpPr>
        <p:spPr>
          <a:xfrm>
            <a:off x="3488754" y="670535"/>
            <a:ext cx="331811" cy="163313"/>
          </a:xfrm>
          <a:prstGeom prst="rect">
            <a:avLst/>
          </a:prstGeom>
          <a:noFill/>
          <a:ln w="0" cmpd="sng">
            <a:noFill/>
            <a:prstDash val="solid"/>
          </a:ln>
        </p:spPr>
        <p:txBody>
          <a:bodyPr vert="horz" lIns="0" tIns="0" rIns="0" bIns="0" rtlCol="0" anchor="t">
            <a:normAutofit fontScale="25000" lnSpcReduction="20000"/>
          </a:bodyPr>
          <a:lstStyle/>
          <a:p>
            <a:r>
              <a:rPr lang="en-US" sz="1055" spc="-68">
                <a:solidFill>
                  <a:srgbClr val="D7D9DA"/>
                </a:solidFill>
                <a:latin typeface="Tahoma" panose="02020603050405020304" pitchFamily="2"/>
              </a:rPr>
              <a:t>2,800 </a:t>
            </a:r>
          </a:p>
        </p:txBody>
      </p:sp>
      <p:sp>
        <p:nvSpPr>
          <p:cNvPr id="7" name="Text Placeholder 6"/>
          <p:cNvSpPr>
            <a:spLocks noGrp="1"/>
          </p:cNvSpPr>
          <p:nvPr>
            <p:ph type="body" idx="10"/>
          </p:nvPr>
        </p:nvSpPr>
        <p:spPr>
          <a:xfrm>
            <a:off x="1770078" y="772497"/>
            <a:ext cx="340884" cy="161585"/>
          </a:xfrm>
          <a:prstGeom prst="rect">
            <a:avLst/>
          </a:prstGeom>
          <a:noFill/>
          <a:ln w="0" cmpd="sng">
            <a:noFill/>
            <a:prstDash val="solid"/>
          </a:ln>
        </p:spPr>
        <p:txBody>
          <a:bodyPr vert="horz" lIns="0" tIns="0" rIns="0" bIns="0" rtlCol="0" anchor="t">
            <a:normAutofit fontScale="25000" lnSpcReduction="20000"/>
          </a:bodyPr>
          <a:lstStyle/>
          <a:p>
            <a:pPr>
              <a:spcAft>
                <a:spcPts val="0"/>
              </a:spcAft>
            </a:pPr>
            <a:r>
              <a:rPr lang="en-US" sz="1055" spc="48">
                <a:solidFill>
                  <a:srgbClr val="D7D9DA"/>
                </a:solidFill>
                <a:latin typeface="Tahoma" panose="02020603050405020304" pitchFamily="2"/>
              </a:rPr>
              <a:t>0.05 </a:t>
            </a:r>
          </a:p>
        </p:txBody>
      </p:sp>
      <p:sp>
        <p:nvSpPr>
          <p:cNvPr id="8" name="Text Placeholder 7"/>
          <p:cNvSpPr>
            <a:spLocks noGrp="1"/>
          </p:cNvSpPr>
          <p:nvPr>
            <p:ph type="body" idx="10"/>
          </p:nvPr>
        </p:nvSpPr>
        <p:spPr>
          <a:xfrm>
            <a:off x="1808962" y="934082"/>
            <a:ext cx="673991" cy="63943"/>
          </a:xfrm>
          <a:prstGeom prst="rect">
            <a:avLst/>
          </a:prstGeom>
          <a:noFill/>
          <a:ln w="0" cmpd="sng">
            <a:noFill/>
            <a:prstDash val="solid"/>
          </a:ln>
        </p:spPr>
        <p:txBody>
          <a:bodyPr vert="horz" lIns="0" tIns="3024" rIns="0" bIns="0" rtlCol="0" anchor="t">
            <a:normAutofit fontScale="25000" lnSpcReduction="20000"/>
          </a:bodyPr>
          <a:lstStyle/>
          <a:p>
            <a:pPr>
              <a:lnSpc>
                <a:spcPts val="476"/>
              </a:lnSpc>
              <a:spcAft>
                <a:spcPts val="0"/>
              </a:spcAft>
            </a:pPr>
            <a:r>
              <a:rPr lang="en-US" sz="408" spc="-20">
                <a:solidFill>
                  <a:srgbClr val="D7D9DA"/>
                </a:solidFill>
                <a:latin typeface="Tahoma" panose="02020603050405020304" pitchFamily="2"/>
              </a:rPr>
              <a:t>seconds between each motion </a:t>
            </a:r>
          </a:p>
        </p:txBody>
      </p:sp>
      <p:sp>
        <p:nvSpPr>
          <p:cNvPr id="9" name="Text Placeholder 8"/>
          <p:cNvSpPr>
            <a:spLocks noGrp="1"/>
          </p:cNvSpPr>
          <p:nvPr>
            <p:ph type="body" idx="10"/>
          </p:nvPr>
        </p:nvSpPr>
        <p:spPr>
          <a:xfrm>
            <a:off x="1810690" y="998026"/>
            <a:ext cx="537464" cy="61782"/>
          </a:xfrm>
          <a:prstGeom prst="rect">
            <a:avLst/>
          </a:prstGeom>
          <a:noFill/>
          <a:ln w="0" cmpd="sng">
            <a:noFill/>
            <a:prstDash val="solid"/>
          </a:ln>
        </p:spPr>
        <p:txBody>
          <a:bodyPr vert="horz" lIns="0" tIns="0" rIns="0" bIns="0" rtlCol="0" anchor="t">
            <a:normAutofit fontScale="25000" lnSpcReduction="20000"/>
          </a:bodyPr>
          <a:lstStyle/>
          <a:p>
            <a:pPr>
              <a:lnSpc>
                <a:spcPts val="476"/>
              </a:lnSpc>
              <a:spcAft>
                <a:spcPts val="0"/>
              </a:spcAft>
            </a:pPr>
            <a:r>
              <a:rPr lang="en-US" sz="408" spc="-24">
                <a:solidFill>
                  <a:srgbClr val="D7D9DA"/>
                </a:solidFill>
                <a:latin typeface="Tahoma" panose="02020603050405020304" pitchFamily="2"/>
              </a:rPr>
              <a:t>measurement on a ship. </a:t>
            </a:r>
          </a:p>
        </p:txBody>
      </p:sp>
      <p:sp>
        <p:nvSpPr>
          <p:cNvPr id="10" name="Text Placeholder 9"/>
          <p:cNvSpPr>
            <a:spLocks noGrp="1"/>
          </p:cNvSpPr>
          <p:nvPr>
            <p:ph type="body" idx="10"/>
          </p:nvPr>
        </p:nvSpPr>
        <p:spPr>
          <a:xfrm>
            <a:off x="3482274" y="833848"/>
            <a:ext cx="566411" cy="184483"/>
          </a:xfrm>
          <a:prstGeom prst="rect">
            <a:avLst/>
          </a:prstGeom>
          <a:noFill/>
          <a:ln w="0" cmpd="sng">
            <a:noFill/>
            <a:prstDash val="solid"/>
          </a:ln>
        </p:spPr>
        <p:txBody>
          <a:bodyPr vert="horz" lIns="0" tIns="864" rIns="0" bIns="0" rtlCol="0" anchor="t">
            <a:normAutofit fontScale="85000" lnSpcReduction="10000"/>
          </a:bodyPr>
          <a:lstStyle/>
          <a:p>
            <a:pPr>
              <a:lnSpc>
                <a:spcPts val="476"/>
              </a:lnSpc>
              <a:spcAft>
                <a:spcPts val="0"/>
              </a:spcAft>
            </a:pPr>
            <a:r>
              <a:rPr lang="en-US" sz="408" spc="-7">
                <a:solidFill>
                  <a:srgbClr val="D7D9DA"/>
                </a:solidFill>
                <a:latin typeface="Tahoma" panose="02020603050405020304" pitchFamily="2"/>
              </a:rPr>
              <a:t>sensors hardwired into the Triple E vessel's main control system. </a:t>
            </a:r>
          </a:p>
        </p:txBody>
      </p:sp>
      <p:sp>
        <p:nvSpPr>
          <p:cNvPr id="11" name="Text Placeholder 10"/>
          <p:cNvSpPr>
            <a:spLocks noGrp="1"/>
          </p:cNvSpPr>
          <p:nvPr>
            <p:ph type="body" idx="10"/>
          </p:nvPr>
        </p:nvSpPr>
        <p:spPr>
          <a:xfrm>
            <a:off x="3662869" y="1574806"/>
            <a:ext cx="329651" cy="162881"/>
          </a:xfrm>
          <a:prstGeom prst="rect">
            <a:avLst/>
          </a:prstGeom>
          <a:noFill/>
          <a:ln w="0" cmpd="sng">
            <a:noFill/>
            <a:prstDash val="solid"/>
          </a:ln>
        </p:spPr>
        <p:txBody>
          <a:bodyPr vert="horz" lIns="0" tIns="0" rIns="0" bIns="0" rtlCol="0" anchor="t">
            <a:normAutofit fontScale="25000" lnSpcReduction="20000"/>
          </a:bodyPr>
          <a:lstStyle/>
          <a:p>
            <a:pPr>
              <a:spcAft>
                <a:spcPts val="0"/>
              </a:spcAft>
            </a:pPr>
            <a:r>
              <a:rPr lang="en-US" sz="1055" spc="-71">
                <a:solidFill>
                  <a:srgbClr val="D7D9DA"/>
                </a:solidFill>
                <a:latin typeface="Tahoma" panose="02020603050405020304" pitchFamily="2"/>
              </a:rPr>
              <a:t>5,000 </a:t>
            </a:r>
          </a:p>
        </p:txBody>
      </p:sp>
      <p:sp>
        <p:nvSpPr>
          <p:cNvPr id="12" name="Text Placeholder 11"/>
          <p:cNvSpPr>
            <a:spLocks noGrp="1"/>
          </p:cNvSpPr>
          <p:nvPr>
            <p:ph type="body" idx="10"/>
          </p:nvPr>
        </p:nvSpPr>
        <p:spPr>
          <a:xfrm>
            <a:off x="3656388" y="1737687"/>
            <a:ext cx="618257" cy="64375"/>
          </a:xfrm>
          <a:prstGeom prst="rect">
            <a:avLst/>
          </a:prstGeom>
          <a:noFill/>
          <a:ln w="0" cmpd="sng">
            <a:noFill/>
            <a:prstDash val="solid"/>
          </a:ln>
        </p:spPr>
        <p:txBody>
          <a:bodyPr vert="horz" lIns="0" tIns="1728" rIns="0" bIns="0" rtlCol="0" anchor="t">
            <a:normAutofit fontScale="25000" lnSpcReduction="20000"/>
          </a:bodyPr>
          <a:lstStyle/>
          <a:p>
            <a:pPr>
              <a:lnSpc>
                <a:spcPts val="476"/>
              </a:lnSpc>
              <a:spcAft>
                <a:spcPts val="0"/>
              </a:spcAft>
            </a:pPr>
            <a:r>
              <a:rPr lang="en-US" sz="408" spc="-20">
                <a:solidFill>
                  <a:srgbClr val="D7D9DA"/>
                </a:solidFill>
                <a:latin typeface="Tahoma" panose="02020603050405020304" pitchFamily="2"/>
              </a:rPr>
              <a:t>Data tags on modern vessel </a:t>
            </a:r>
          </a:p>
        </p:txBody>
      </p:sp>
      <p:sp>
        <p:nvSpPr>
          <p:cNvPr id="13" name="Text Placeholder 12"/>
          <p:cNvSpPr>
            <a:spLocks noGrp="1"/>
          </p:cNvSpPr>
          <p:nvPr>
            <p:ph type="body" idx="10"/>
          </p:nvPr>
        </p:nvSpPr>
        <p:spPr>
          <a:xfrm>
            <a:off x="7460115" y="1996915"/>
            <a:ext cx="599247" cy="260523"/>
          </a:xfrm>
          <a:prstGeom prst="rect">
            <a:avLst/>
          </a:prstGeom>
          <a:noFill/>
          <a:ln w="0" cmpd="sng">
            <a:noFill/>
            <a:prstDash val="solid"/>
          </a:ln>
        </p:spPr>
        <p:txBody>
          <a:bodyPr vert="horz" lIns="0" tIns="3456" rIns="0" bIns="0" rtlCol="0" anchor="t">
            <a:normAutofit/>
          </a:bodyPr>
          <a:lstStyle/>
          <a:p>
            <a:pPr>
              <a:lnSpc>
                <a:spcPts val="1973"/>
              </a:lnSpc>
              <a:spcAft>
                <a:spcPts val="0"/>
              </a:spcAft>
            </a:pPr>
            <a:r>
              <a:rPr lang="en-US" sz="1701" b="1" spc="-95">
                <a:solidFill>
                  <a:srgbClr val="000000"/>
                </a:solidFill>
                <a:latin typeface="Tahoma" panose="02020603050405020304" pitchFamily="2"/>
              </a:rPr>
              <a:t>$20M </a:t>
            </a:r>
          </a:p>
        </p:txBody>
      </p:sp>
      <p:sp>
        <p:nvSpPr>
          <p:cNvPr id="14" name="Text Placeholder 13"/>
          <p:cNvSpPr>
            <a:spLocks noGrp="1"/>
          </p:cNvSpPr>
          <p:nvPr>
            <p:ph type="body" idx="10"/>
          </p:nvPr>
        </p:nvSpPr>
        <p:spPr>
          <a:xfrm>
            <a:off x="6215824" y="2264350"/>
            <a:ext cx="1857795" cy="267868"/>
          </a:xfrm>
          <a:prstGeom prst="rect">
            <a:avLst/>
          </a:prstGeom>
          <a:noFill/>
          <a:ln w="0" cmpd="sng">
            <a:noFill/>
            <a:prstDash val="solid"/>
          </a:ln>
        </p:spPr>
        <p:txBody>
          <a:bodyPr vert="horz" lIns="0" tIns="3456" rIns="0" bIns="0" rtlCol="0" anchor="t">
            <a:normAutofit fontScale="25000" lnSpcReduction="20000"/>
          </a:bodyPr>
          <a:lstStyle/>
          <a:p>
            <a:pPr>
              <a:lnSpc>
                <a:spcPts val="2109"/>
              </a:lnSpc>
              <a:spcAft>
                <a:spcPts val="0"/>
              </a:spcAft>
            </a:pPr>
            <a:r>
              <a:rPr lang="en-US" sz="1701" b="1">
                <a:solidFill>
                  <a:srgbClr val="000000"/>
                </a:solidFill>
                <a:latin typeface="Tahoma" panose="02020603050405020304" pitchFamily="2"/>
              </a:rPr>
              <a:t>fuel cost savings </a:t>
            </a:r>
          </a:p>
        </p:txBody>
      </p:sp>
      <p:sp>
        <p:nvSpPr>
          <p:cNvPr id="15" name="Text Placeholder 14"/>
          <p:cNvSpPr>
            <a:spLocks noGrp="1"/>
          </p:cNvSpPr>
          <p:nvPr>
            <p:ph type="body" idx="10"/>
          </p:nvPr>
        </p:nvSpPr>
        <p:spPr>
          <a:xfrm>
            <a:off x="1019615" y="2651031"/>
            <a:ext cx="298975" cy="161585"/>
          </a:xfrm>
          <a:prstGeom prst="rect">
            <a:avLst/>
          </a:prstGeom>
          <a:noFill/>
          <a:ln w="0" cmpd="sng">
            <a:noFill/>
            <a:prstDash val="solid"/>
          </a:ln>
        </p:spPr>
        <p:txBody>
          <a:bodyPr vert="horz" lIns="0" tIns="0" rIns="0" bIns="0" rtlCol="0" anchor="t">
            <a:normAutofit fontScale="25000" lnSpcReduction="20000"/>
          </a:bodyPr>
          <a:lstStyle/>
          <a:p>
            <a:pPr>
              <a:spcAft>
                <a:spcPts val="0"/>
              </a:spcAft>
            </a:pPr>
            <a:r>
              <a:rPr lang="en-US" sz="1055" spc="51">
                <a:solidFill>
                  <a:srgbClr val="D7D9DA"/>
                </a:solidFill>
                <a:latin typeface="Tahoma" panose="02020603050405020304" pitchFamily="2"/>
              </a:rPr>
              <a:t>200 </a:t>
            </a:r>
          </a:p>
        </p:txBody>
      </p:sp>
      <p:sp>
        <p:nvSpPr>
          <p:cNvPr id="16" name="Text Placeholder 15"/>
          <p:cNvSpPr>
            <a:spLocks noGrp="1"/>
          </p:cNvSpPr>
          <p:nvPr>
            <p:ph type="body" idx="10"/>
          </p:nvPr>
        </p:nvSpPr>
        <p:spPr>
          <a:xfrm>
            <a:off x="7244092" y="2532218"/>
            <a:ext cx="827799" cy="260091"/>
          </a:xfrm>
          <a:prstGeom prst="rect">
            <a:avLst/>
          </a:prstGeom>
          <a:noFill/>
          <a:ln w="0" cmpd="sng">
            <a:noFill/>
            <a:prstDash val="solid"/>
          </a:ln>
        </p:spPr>
        <p:txBody>
          <a:bodyPr vert="horz" lIns="0" tIns="3024" rIns="0" bIns="0" rtlCol="0" anchor="t">
            <a:normAutofit/>
          </a:bodyPr>
          <a:lstStyle/>
          <a:p>
            <a:pPr>
              <a:lnSpc>
                <a:spcPts val="1973"/>
              </a:lnSpc>
              <a:spcAft>
                <a:spcPts val="0"/>
              </a:spcAft>
            </a:pPr>
            <a:r>
              <a:rPr lang="en-US" sz="1701" b="1" spc="-48">
                <a:solidFill>
                  <a:srgbClr val="000000"/>
                </a:solidFill>
                <a:latin typeface="Tahoma" panose="02020603050405020304" pitchFamily="2"/>
              </a:rPr>
              <a:t>in 2014 </a:t>
            </a:r>
          </a:p>
        </p:txBody>
      </p:sp>
      <p:sp>
        <p:nvSpPr>
          <p:cNvPr id="17" name="Text Placeholder 16"/>
          <p:cNvSpPr>
            <a:spLocks noGrp="1"/>
          </p:cNvSpPr>
          <p:nvPr>
            <p:ph type="body" idx="10"/>
          </p:nvPr>
        </p:nvSpPr>
        <p:spPr>
          <a:xfrm>
            <a:off x="1055907" y="2812616"/>
            <a:ext cx="742686" cy="186212"/>
          </a:xfrm>
          <a:prstGeom prst="rect">
            <a:avLst/>
          </a:prstGeom>
          <a:noFill/>
          <a:ln w="0" cmpd="sng">
            <a:noFill/>
            <a:prstDash val="solid"/>
          </a:ln>
        </p:spPr>
        <p:txBody>
          <a:bodyPr vert="horz" lIns="0" tIns="2592" rIns="0" bIns="0" rtlCol="0" anchor="t">
            <a:normAutofit fontScale="55000" lnSpcReduction="20000"/>
          </a:bodyPr>
          <a:lstStyle/>
          <a:p>
            <a:pPr>
              <a:lnSpc>
                <a:spcPts val="476"/>
              </a:lnSpc>
              <a:spcAft>
                <a:spcPts val="14"/>
              </a:spcAft>
            </a:pPr>
            <a:r>
              <a:rPr lang="en-US" sz="408" spc="-10">
                <a:solidFill>
                  <a:srgbClr val="D7D9DA"/>
                </a:solidFill>
                <a:latin typeface="Tahoma" panose="02020603050405020304" pitchFamily="2"/>
              </a:rPr>
              <a:t>sensors in a modern main engine room measuring temperature, pressure and operations. </a:t>
            </a:r>
          </a:p>
        </p:txBody>
      </p:sp>
      <p:sp>
        <p:nvSpPr>
          <p:cNvPr id="18" name="Text Placeholder 17"/>
          <p:cNvSpPr>
            <a:spLocks noGrp="1"/>
          </p:cNvSpPr>
          <p:nvPr>
            <p:ph type="body" idx="10"/>
          </p:nvPr>
        </p:nvSpPr>
        <p:spPr>
          <a:xfrm>
            <a:off x="5964806" y="2738304"/>
            <a:ext cx="806629" cy="287310"/>
          </a:xfrm>
          <a:prstGeom prst="rect">
            <a:avLst/>
          </a:prstGeom>
          <a:noFill/>
          <a:ln w="0" cmpd="sng">
            <a:noFill/>
            <a:prstDash val="solid"/>
          </a:ln>
        </p:spPr>
        <p:txBody>
          <a:bodyPr vert="horz" lIns="0" tIns="0" rIns="0" bIns="0" rtlCol="0" anchor="t">
            <a:normAutofit fontScale="55000" lnSpcReduction="20000"/>
          </a:bodyPr>
          <a:lstStyle/>
          <a:p>
            <a:pPr>
              <a:spcAft>
                <a:spcPts val="0"/>
              </a:spcAft>
            </a:pPr>
            <a:r>
              <a:rPr lang="en-US" sz="1055">
                <a:solidFill>
                  <a:srgbClr val="D7D9DA"/>
                </a:solidFill>
                <a:latin typeface="Tahoma" panose="02020603050405020304" pitchFamily="2"/>
              </a:rPr>
              <a:t>30 TB </a:t>
            </a:r>
          </a:p>
          <a:p>
            <a:pPr algn="just">
              <a:lnSpc>
                <a:spcPts val="476"/>
              </a:lnSpc>
              <a:spcBef>
                <a:spcPts val="0"/>
              </a:spcBef>
              <a:spcAft>
                <a:spcPts val="0"/>
              </a:spcAft>
            </a:pPr>
            <a:r>
              <a:rPr lang="en-US" sz="408" spc="-10">
                <a:solidFill>
                  <a:srgbClr val="D7D9DA"/>
                </a:solidFill>
                <a:latin typeface="Tahoma" panose="02020603050405020304" pitchFamily="2"/>
              </a:rPr>
              <a:t>data transmitted by the Maersk Line fleet over satellite link every month. </a:t>
            </a:r>
          </a:p>
        </p:txBody>
      </p:sp>
      <p:sp>
        <p:nvSpPr>
          <p:cNvPr id="19" name="Text Placeholder 18"/>
          <p:cNvSpPr>
            <a:spLocks noGrp="1"/>
          </p:cNvSpPr>
          <p:nvPr>
            <p:ph type="body" idx="10"/>
          </p:nvPr>
        </p:nvSpPr>
        <p:spPr>
          <a:xfrm>
            <a:off x="6263349" y="3461980"/>
            <a:ext cx="808789" cy="285582"/>
          </a:xfrm>
          <a:prstGeom prst="rect">
            <a:avLst/>
          </a:prstGeom>
          <a:noFill/>
          <a:ln w="0" cmpd="sng">
            <a:noFill/>
            <a:prstDash val="solid"/>
          </a:ln>
        </p:spPr>
        <p:txBody>
          <a:bodyPr vert="horz" lIns="0" tIns="0" rIns="0" bIns="0" rtlCol="0" anchor="t">
            <a:normAutofit fontScale="55000" lnSpcReduction="20000"/>
          </a:bodyPr>
          <a:lstStyle/>
          <a:p>
            <a:pPr>
              <a:spcAft>
                <a:spcPts val="0"/>
              </a:spcAft>
            </a:pPr>
            <a:r>
              <a:rPr lang="en-US" sz="1055" spc="-3">
                <a:solidFill>
                  <a:srgbClr val="D7D9DA"/>
                </a:solidFill>
                <a:latin typeface="Tahoma" panose="02020603050405020304" pitchFamily="2"/>
              </a:rPr>
              <a:t>2TB </a:t>
            </a:r>
          </a:p>
          <a:p>
            <a:pPr>
              <a:lnSpc>
                <a:spcPts val="476"/>
              </a:lnSpc>
              <a:spcBef>
                <a:spcPts val="24"/>
              </a:spcBef>
              <a:spcAft>
                <a:spcPts val="0"/>
              </a:spcAft>
            </a:pPr>
            <a:r>
              <a:rPr lang="en-US" sz="408">
                <a:solidFill>
                  <a:srgbClr val="D7D9DA"/>
                </a:solidFill>
                <a:latin typeface="Tahoma" panose="02020603050405020304" pitchFamily="2"/>
              </a:rPr>
              <a:t>Data generated every 100 days by a modern vessel </a:t>
            </a:r>
          </a:p>
        </p:txBody>
      </p:sp>
      <p:sp>
        <p:nvSpPr>
          <p:cNvPr id="20" name="Text Placeholder 19"/>
          <p:cNvSpPr>
            <a:spLocks noGrp="1"/>
          </p:cNvSpPr>
          <p:nvPr>
            <p:ph type="body" idx="10"/>
          </p:nvPr>
        </p:nvSpPr>
        <p:spPr>
          <a:xfrm>
            <a:off x="1230021" y="3914332"/>
            <a:ext cx="603567" cy="347364"/>
          </a:xfrm>
          <a:prstGeom prst="rect">
            <a:avLst/>
          </a:prstGeom>
          <a:noFill/>
          <a:ln w="0" cmpd="sng">
            <a:noFill/>
            <a:prstDash val="solid"/>
          </a:ln>
        </p:spPr>
        <p:txBody>
          <a:bodyPr vert="horz" lIns="0" tIns="0" rIns="0" bIns="0" rtlCol="0" anchor="t">
            <a:normAutofit fontScale="85000" lnSpcReduction="10000"/>
          </a:bodyPr>
          <a:lstStyle/>
          <a:p>
            <a:pPr>
              <a:spcAft>
                <a:spcPts val="0"/>
              </a:spcAft>
            </a:pPr>
            <a:r>
              <a:rPr lang="en-US" sz="1055" spc="-3">
                <a:solidFill>
                  <a:srgbClr val="D7D9DA"/>
                </a:solidFill>
                <a:latin typeface="Tahoma" panose="02020603050405020304" pitchFamily="2"/>
              </a:rPr>
              <a:t>2 GB </a:t>
            </a:r>
          </a:p>
          <a:p>
            <a:pPr>
              <a:lnSpc>
                <a:spcPts val="476"/>
              </a:lnSpc>
              <a:spcBef>
                <a:spcPts val="17"/>
              </a:spcBef>
              <a:spcAft>
                <a:spcPts val="17"/>
              </a:spcAft>
            </a:pPr>
            <a:r>
              <a:rPr lang="en-US" sz="408" spc="-10">
                <a:solidFill>
                  <a:srgbClr val="D7D9DA"/>
                </a:solidFill>
                <a:latin typeface="Tahoma" panose="02020603050405020304" pitchFamily="2"/>
              </a:rPr>
              <a:t>data stored every day from the main control system of a Triple E vessel. </a:t>
            </a:r>
          </a:p>
        </p:txBody>
      </p:sp>
      <p:sp>
        <p:nvSpPr>
          <p:cNvPr id="21" name="Text Placeholder 20"/>
          <p:cNvSpPr>
            <a:spLocks noGrp="1"/>
          </p:cNvSpPr>
          <p:nvPr>
            <p:ph type="body" idx="10"/>
          </p:nvPr>
        </p:nvSpPr>
        <p:spPr>
          <a:xfrm>
            <a:off x="2683854" y="4212875"/>
            <a:ext cx="576781" cy="345636"/>
          </a:xfrm>
          <a:prstGeom prst="rect">
            <a:avLst/>
          </a:prstGeom>
          <a:noFill/>
          <a:ln w="0" cmpd="sng">
            <a:noFill/>
            <a:prstDash val="solid"/>
          </a:ln>
        </p:spPr>
        <p:txBody>
          <a:bodyPr vert="horz" lIns="0" tIns="0" rIns="0" bIns="0" rtlCol="0" anchor="t">
            <a:normAutofit fontScale="55000" lnSpcReduction="20000"/>
          </a:bodyPr>
          <a:lstStyle/>
          <a:p>
            <a:pPr>
              <a:spcAft>
                <a:spcPts val="0"/>
              </a:spcAft>
            </a:pPr>
            <a:r>
              <a:rPr lang="en-US" sz="1055" spc="-17">
                <a:solidFill>
                  <a:srgbClr val="D7D9DA"/>
                </a:solidFill>
                <a:latin typeface="Tahoma" panose="02020603050405020304" pitchFamily="2"/>
              </a:rPr>
              <a:t>4,000 </a:t>
            </a:r>
          </a:p>
          <a:p>
            <a:pPr>
              <a:lnSpc>
                <a:spcPts val="476"/>
              </a:lnSpc>
              <a:spcBef>
                <a:spcPts val="10"/>
              </a:spcBef>
              <a:spcAft>
                <a:spcPts val="0"/>
              </a:spcAft>
            </a:pPr>
            <a:r>
              <a:rPr lang="en-US" sz="408" spc="-10">
                <a:solidFill>
                  <a:srgbClr val="D7D9DA"/>
                </a:solidFill>
                <a:latin typeface="Tahoma" panose="02020603050405020304" pitchFamily="2"/>
              </a:rPr>
              <a:t>channels monitored on the Triple E for situational awareness and alarms. </a:t>
            </a:r>
          </a:p>
        </p:txBody>
      </p:sp>
    </p:spTree>
    <p:extLst>
      <p:ext uri="{BB962C8B-B14F-4D97-AF65-F5344CB8AC3E}">
        <p14:creationId xmlns:p14="http://schemas.microsoft.com/office/powerpoint/2010/main" val="28286071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6696" r="26815"/>
          <a:stretch/>
        </p:blipFill>
        <p:spPr>
          <a:xfrm>
            <a:off x="1" y="0"/>
            <a:ext cx="9143999" cy="5143500"/>
          </a:xfrm>
          <a:prstGeom prst="rect">
            <a:avLst/>
          </a:prstGeom>
        </p:spPr>
      </p:pic>
      <p:sp>
        <p:nvSpPr>
          <p:cNvPr id="2" name="Oval 1"/>
          <p:cNvSpPr/>
          <p:nvPr/>
        </p:nvSpPr>
        <p:spPr>
          <a:xfrm>
            <a:off x="2920111" y="1234426"/>
            <a:ext cx="3130672" cy="3130672"/>
          </a:xfrm>
          <a:prstGeom prst="ellipse">
            <a:avLst/>
          </a:prstGeom>
          <a:gradFill flip="none" rotWithShape="1">
            <a:gsLst>
              <a:gs pos="28000">
                <a:schemeClr val="accent2">
                  <a:alpha val="74000"/>
                </a:schemeClr>
              </a:gs>
              <a:gs pos="100000">
                <a:schemeClr val="bg1">
                  <a:alpha val="0"/>
                </a:schemeClr>
              </a:gs>
            </a:gsLst>
            <a:path path="circle">
              <a:fillToRect l="50000" t="50000" r="50000" b="50000"/>
            </a:path>
            <a:tileRect/>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62358">
              <a:defRPr/>
            </a:pPr>
            <a:endParaRPr lang="en-GB" sz="2000">
              <a:solidFill>
                <a:srgbClr val="FFFFFF"/>
              </a:solidFill>
              <a:latin typeface="Tahoma"/>
            </a:endParaRPr>
          </a:p>
        </p:txBody>
      </p:sp>
      <p:sp>
        <p:nvSpPr>
          <p:cNvPr id="9" name="Rectangle 8"/>
          <p:cNvSpPr/>
          <p:nvPr/>
        </p:nvSpPr>
        <p:spPr>
          <a:xfrm>
            <a:off x="2936593" y="2838669"/>
            <a:ext cx="3270447" cy="630942"/>
          </a:xfrm>
          <a:prstGeom prst="rect">
            <a:avLst/>
          </a:prstGeom>
        </p:spPr>
        <p:txBody>
          <a:bodyPr wrap="none">
            <a:spAutoFit/>
          </a:bodyPr>
          <a:lstStyle/>
          <a:p>
            <a:pPr algn="ctr" defTabSz="562358">
              <a:lnSpc>
                <a:spcPts val="4185"/>
              </a:lnSpc>
              <a:defRPr/>
            </a:pPr>
            <a:r>
              <a:rPr lang="en-GB" sz="6000" b="1" dirty="0">
                <a:solidFill>
                  <a:srgbClr val="FFFFFF"/>
                </a:solidFill>
                <a:effectLst>
                  <a:glow rad="63500">
                    <a:srgbClr val="002B52">
                      <a:satMod val="175000"/>
                      <a:alpha val="40000"/>
                    </a:srgbClr>
                  </a:glow>
                </a:effectLst>
                <a:latin typeface="Tahoma"/>
              </a:rPr>
              <a:t>THINGS</a:t>
            </a:r>
          </a:p>
        </p:txBody>
      </p:sp>
      <p:sp>
        <p:nvSpPr>
          <p:cNvPr id="5" name="TextBox 4"/>
          <p:cNvSpPr txBox="1"/>
          <p:nvPr/>
        </p:nvSpPr>
        <p:spPr>
          <a:xfrm>
            <a:off x="1840120" y="1948041"/>
            <a:ext cx="5290654" cy="698063"/>
          </a:xfrm>
          <a:prstGeom prst="roundRect">
            <a:avLst/>
          </a:prstGeom>
          <a:noFill/>
        </p:spPr>
        <p:txBody>
          <a:bodyPr wrap="square" rtlCol="0">
            <a:spAutoFit/>
          </a:bodyPr>
          <a:lstStyle/>
          <a:p>
            <a:pPr algn="ctr" defTabSz="562358">
              <a:lnSpc>
                <a:spcPts val="4185"/>
              </a:lnSpc>
              <a:defRPr/>
            </a:pPr>
            <a:r>
              <a:rPr lang="en-GB" sz="6000" dirty="0">
                <a:solidFill>
                  <a:srgbClr val="FFFFFF"/>
                </a:solidFill>
                <a:effectLst>
                  <a:glow rad="63500">
                    <a:srgbClr val="002B52">
                      <a:satMod val="175000"/>
                      <a:alpha val="40000"/>
                    </a:srgbClr>
                  </a:glow>
                </a:effectLst>
                <a:latin typeface="Tahoma"/>
              </a:rPr>
              <a:t>INTERNET</a:t>
            </a:r>
            <a:r>
              <a:rPr lang="en-GB" sz="6000" i="1" dirty="0">
                <a:solidFill>
                  <a:srgbClr val="FFFFFF"/>
                </a:solidFill>
                <a:effectLst>
                  <a:glow rad="63500">
                    <a:srgbClr val="002B52">
                      <a:satMod val="175000"/>
                      <a:alpha val="40000"/>
                    </a:srgbClr>
                  </a:glow>
                </a:effectLst>
                <a:latin typeface="Tahoma"/>
              </a:rPr>
              <a:t> of</a:t>
            </a:r>
            <a:r>
              <a:rPr lang="en-GB" sz="6000" b="1" dirty="0">
                <a:solidFill>
                  <a:srgbClr val="FFFFFF"/>
                </a:solidFill>
                <a:effectLst>
                  <a:glow rad="63500">
                    <a:srgbClr val="002B52">
                      <a:satMod val="175000"/>
                      <a:alpha val="40000"/>
                    </a:srgbClr>
                  </a:glow>
                </a:effectLst>
                <a:latin typeface="Tahoma"/>
              </a:rPr>
              <a:t> </a:t>
            </a:r>
          </a:p>
        </p:txBody>
      </p:sp>
      <p:sp>
        <p:nvSpPr>
          <p:cNvPr id="6" name="TextBox 5"/>
          <p:cNvSpPr txBox="1"/>
          <p:nvPr/>
        </p:nvSpPr>
        <p:spPr>
          <a:xfrm>
            <a:off x="1840120" y="2803500"/>
            <a:ext cx="5290654" cy="698063"/>
          </a:xfrm>
          <a:prstGeom prst="roundRect">
            <a:avLst/>
          </a:prstGeom>
          <a:noFill/>
        </p:spPr>
        <p:txBody>
          <a:bodyPr wrap="square" rtlCol="0">
            <a:spAutoFit/>
          </a:bodyPr>
          <a:lstStyle/>
          <a:p>
            <a:pPr algn="ctr" defTabSz="562358">
              <a:lnSpc>
                <a:spcPts val="4185"/>
              </a:lnSpc>
              <a:defRPr/>
            </a:pPr>
            <a:r>
              <a:rPr lang="en-GB" sz="6000" b="1" dirty="0">
                <a:solidFill>
                  <a:srgbClr val="FFFFFF"/>
                </a:solidFill>
                <a:effectLst>
                  <a:glow rad="63500">
                    <a:srgbClr val="002B52">
                      <a:satMod val="175000"/>
                      <a:alpha val="40000"/>
                    </a:srgbClr>
                  </a:glow>
                </a:effectLst>
                <a:latin typeface="Tahoma"/>
              </a:rPr>
              <a:t>OCEANS</a:t>
            </a:r>
          </a:p>
        </p:txBody>
      </p:sp>
    </p:spTree>
    <p:extLst>
      <p:ext uri="{BB962C8B-B14F-4D97-AF65-F5344CB8AC3E}">
        <p14:creationId xmlns:p14="http://schemas.microsoft.com/office/powerpoint/2010/main" val="3910396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anim calcmode="lin" valueType="num">
                                      <p:cBhvr>
                                        <p:cTn id="8" dur="1500" fill="hold"/>
                                        <p:tgtEl>
                                          <p:spTgt spid="5"/>
                                        </p:tgtEl>
                                        <p:attrNameLst>
                                          <p:attrName>ppt_x</p:attrName>
                                        </p:attrNameLst>
                                      </p:cBhvr>
                                      <p:tavLst>
                                        <p:tav tm="0">
                                          <p:val>
                                            <p:strVal val="#ppt_x"/>
                                          </p:val>
                                        </p:tav>
                                        <p:tav tm="100000">
                                          <p:val>
                                            <p:strVal val="#ppt_x"/>
                                          </p:val>
                                        </p:tav>
                                      </p:tavLst>
                                    </p:anim>
                                    <p:anim calcmode="lin" valueType="num">
                                      <p:cBhvr>
                                        <p:cTn id="9" dur="1500" fill="hold"/>
                                        <p:tgtEl>
                                          <p:spTgt spid="5"/>
                                        </p:tgtEl>
                                        <p:attrNameLst>
                                          <p:attrName>ppt_y</p:attrName>
                                        </p:attrNameLst>
                                      </p:cBhvr>
                                      <p:tavLst>
                                        <p:tav tm="0">
                                          <p:val>
                                            <p:strVal val="#ppt_y+.1"/>
                                          </p:val>
                                        </p:tav>
                                        <p:tav tm="100000">
                                          <p:val>
                                            <p:strVal val="#ppt_y"/>
                                          </p:val>
                                        </p:tav>
                                      </p:tavLst>
                                    </p:anim>
                                  </p:childTnLst>
                                </p:cTn>
                              </p:par>
                              <p:par>
                                <p:cTn id="10" presetID="6" presetClass="entr" presetSubtype="32"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out)">
                                      <p:cBhvr>
                                        <p:cTn id="12" dur="1500"/>
                                        <p:tgtEl>
                                          <p:spTgt spid="2"/>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500"/>
                                        <p:tgtEl>
                                          <p:spTgt spid="9"/>
                                        </p:tgtEl>
                                      </p:cBhvr>
                                    </p:animEffect>
                                    <p:anim calcmode="lin" valueType="num">
                                      <p:cBhvr>
                                        <p:cTn id="16" dur="1500" fill="hold"/>
                                        <p:tgtEl>
                                          <p:spTgt spid="9"/>
                                        </p:tgtEl>
                                        <p:attrNameLst>
                                          <p:attrName>ppt_x</p:attrName>
                                        </p:attrNameLst>
                                      </p:cBhvr>
                                      <p:tavLst>
                                        <p:tav tm="0">
                                          <p:val>
                                            <p:strVal val="#ppt_x"/>
                                          </p:val>
                                        </p:tav>
                                        <p:tav tm="100000">
                                          <p:val>
                                            <p:strVal val="#ppt_x"/>
                                          </p:val>
                                        </p:tav>
                                      </p:tavLst>
                                    </p:anim>
                                    <p:anim calcmode="lin" valueType="num">
                                      <p:cBhvr>
                                        <p:cTn id="17" dur="1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500"/>
                                        <p:tgtEl>
                                          <p:spTgt spid="9"/>
                                        </p:tgtEl>
                                      </p:cBhvr>
                                    </p:animEffect>
                                    <p:anim calcmode="lin" valueType="num">
                                      <p:cBhvr>
                                        <p:cTn id="22" dur="1500"/>
                                        <p:tgtEl>
                                          <p:spTgt spid="9"/>
                                        </p:tgtEl>
                                        <p:attrNameLst>
                                          <p:attrName>ppt_x</p:attrName>
                                        </p:attrNameLst>
                                      </p:cBhvr>
                                      <p:tavLst>
                                        <p:tav tm="0">
                                          <p:val>
                                            <p:strVal val="ppt_x"/>
                                          </p:val>
                                        </p:tav>
                                        <p:tav tm="100000">
                                          <p:val>
                                            <p:strVal val="ppt_x"/>
                                          </p:val>
                                        </p:tav>
                                      </p:tavLst>
                                    </p:anim>
                                    <p:anim calcmode="lin" valueType="num">
                                      <p:cBhvr>
                                        <p:cTn id="23" dur="1500"/>
                                        <p:tgtEl>
                                          <p:spTgt spid="9"/>
                                        </p:tgtEl>
                                        <p:attrNameLst>
                                          <p:attrName>ppt_y</p:attrName>
                                        </p:attrNameLst>
                                      </p:cBhvr>
                                      <p:tavLst>
                                        <p:tav tm="0">
                                          <p:val>
                                            <p:strVal val="ppt_y"/>
                                          </p:val>
                                        </p:tav>
                                        <p:tav tm="100000">
                                          <p:val>
                                            <p:strVal val="ppt_y+.1"/>
                                          </p:val>
                                        </p:tav>
                                      </p:tavLst>
                                    </p:anim>
                                    <p:set>
                                      <p:cBhvr>
                                        <p:cTn id="24" dur="1" fill="hold">
                                          <p:stCondLst>
                                            <p:cond delay="1499"/>
                                          </p:stCondLst>
                                        </p:cTn>
                                        <p:tgtEl>
                                          <p:spTgt spid="9"/>
                                        </p:tgtEl>
                                        <p:attrNameLst>
                                          <p:attrName>style.visibility</p:attrName>
                                        </p:attrNameLst>
                                      </p:cBhvr>
                                      <p:to>
                                        <p:strVal val="hidden"/>
                                      </p:to>
                                    </p:set>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500"/>
                                        <p:tgtEl>
                                          <p:spTgt spid="6"/>
                                        </p:tgtEl>
                                      </p:cBhvr>
                                    </p:animEffect>
                                    <p:anim calcmode="lin" valueType="num">
                                      <p:cBhvr>
                                        <p:cTn id="28" dur="1500" fill="hold"/>
                                        <p:tgtEl>
                                          <p:spTgt spid="6"/>
                                        </p:tgtEl>
                                        <p:attrNameLst>
                                          <p:attrName>ppt_x</p:attrName>
                                        </p:attrNameLst>
                                      </p:cBhvr>
                                      <p:tavLst>
                                        <p:tav tm="0">
                                          <p:val>
                                            <p:strVal val="#ppt_x"/>
                                          </p:val>
                                        </p:tav>
                                        <p:tav tm="100000">
                                          <p:val>
                                            <p:strVal val="#ppt_x"/>
                                          </p:val>
                                        </p:tav>
                                      </p:tavLst>
                                    </p:anim>
                                    <p:anim calcmode="lin" valueType="num">
                                      <p:cBhvr>
                                        <p:cTn id="29" dur="1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9" grpId="1"/>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3"/>
          </p:nvPr>
        </p:nvSpPr>
        <p:spPr/>
      </p:sp>
      <p:sp>
        <p:nvSpPr>
          <p:cNvPr id="15" name="Title 14"/>
          <p:cNvSpPr>
            <a:spLocks noGrp="1"/>
          </p:cNvSpPr>
          <p:nvPr>
            <p:ph type="title"/>
          </p:nvPr>
        </p:nvSpPr>
        <p:spPr/>
        <p:txBody>
          <a:bodyPr>
            <a:normAutofit/>
          </a:bodyPr>
          <a:lstStyle/>
          <a:p>
            <a:r>
              <a:rPr lang="en-GB" dirty="0" err="1" smtClean="0"/>
              <a:t>GLobal</a:t>
            </a:r>
            <a:r>
              <a:rPr lang="en-GB" dirty="0" smtClean="0"/>
              <a:t> </a:t>
            </a:r>
            <a:r>
              <a:rPr lang="en-GB" dirty="0"/>
              <a:t>Xpress </a:t>
            </a:r>
            <a:r>
              <a:rPr lang="zh-CN" altLang="en-US" dirty="0" smtClean="0"/>
              <a:t>服務</a:t>
            </a:r>
            <a:endParaRPr lang="en-GB" dirty="0"/>
          </a:p>
        </p:txBody>
      </p:sp>
      <p:sp>
        <p:nvSpPr>
          <p:cNvPr id="3" name="Footer Placeholder 2"/>
          <p:cNvSpPr>
            <a:spLocks noGrp="1"/>
          </p:cNvSpPr>
          <p:nvPr>
            <p:ph type="ftr" sz="quarter" idx="14"/>
          </p:nvPr>
        </p:nvSpPr>
        <p:spPr/>
        <p:txBody>
          <a:bodyPr/>
          <a:lstStyle/>
          <a:p>
            <a:r>
              <a:rPr lang="en-GB" dirty="0" smtClean="0"/>
              <a:t>© Copyright Inmarsat Global Limited 2015</a:t>
            </a:r>
            <a:endParaRPr lang="en-GB" dirty="0"/>
          </a:p>
        </p:txBody>
      </p:sp>
      <p:sp>
        <p:nvSpPr>
          <p:cNvPr id="18" name="Text Placeholder 17"/>
          <p:cNvSpPr>
            <a:spLocks noGrp="1"/>
          </p:cNvSpPr>
          <p:nvPr>
            <p:ph type="body" sz="quarter" idx="15"/>
          </p:nvPr>
        </p:nvSpPr>
        <p:spPr/>
        <p:txBody>
          <a:bodyPr/>
          <a:lstStyle/>
          <a:p>
            <a:r>
              <a:rPr lang="en-GB" b="1" dirty="0">
                <a:solidFill>
                  <a:prstClr val="white"/>
                </a:solidFill>
                <a:latin typeface="tahoma"/>
              </a:rPr>
              <a:t>MARITIME </a:t>
            </a:r>
            <a:r>
              <a:rPr lang="en-GB" dirty="0">
                <a:solidFill>
                  <a:prstClr val="white"/>
                </a:solidFill>
                <a:latin typeface="tahoma"/>
              </a:rPr>
              <a:t>&gt; </a:t>
            </a:r>
            <a:r>
              <a:rPr lang="en-GB" dirty="0"/>
              <a:t>Fast Track to Fleet Xpress</a:t>
            </a:r>
          </a:p>
        </p:txBody>
      </p:sp>
      <p:sp>
        <p:nvSpPr>
          <p:cNvPr id="19" name="Text Placeholder 18"/>
          <p:cNvSpPr>
            <a:spLocks noGrp="1"/>
          </p:cNvSpPr>
          <p:nvPr>
            <p:ph type="body" sz="quarter" idx="19"/>
          </p:nvPr>
        </p:nvSpPr>
        <p:spPr/>
        <p:txBody>
          <a:bodyPr/>
          <a:lstStyle/>
          <a:p>
            <a:r>
              <a:rPr lang="en-GB" dirty="0" smtClean="0"/>
              <a:t>03</a:t>
            </a:r>
            <a:endParaRPr lang="en-GB" dirty="0"/>
          </a:p>
        </p:txBody>
      </p:sp>
      <p:pic>
        <p:nvPicPr>
          <p:cNvPr id="7" name="Picture Placeholder 14"/>
          <p:cNvPicPr>
            <a:picLocks noChangeAspect="1"/>
          </p:cNvPicPr>
          <p:nvPr/>
        </p:nvPicPr>
        <p:blipFill>
          <a:blip r:embed="rId3">
            <a:extLst>
              <a:ext uri="{28A0092B-C50C-407E-A947-70E740481C1C}">
                <a14:useLocalDpi xmlns:a14="http://schemas.microsoft.com/office/drawing/2010/main" val="0"/>
              </a:ext>
            </a:extLst>
          </a:blip>
          <a:srcRect l="8" r="8"/>
          <a:stretch>
            <a:fillRect/>
          </a:stretch>
        </p:blipFill>
        <p:spPr>
          <a:xfrm>
            <a:off x="1" y="-6130"/>
            <a:ext cx="8725903" cy="3166040"/>
          </a:xfrm>
          <a:custGeom>
            <a:avLst/>
            <a:gdLst>
              <a:gd name="connsiteX0" fmla="*/ 0 w 8725903"/>
              <a:gd name="connsiteY0" fmla="*/ 0 h 4221387"/>
              <a:gd name="connsiteX1" fmla="*/ 8725903 w 8725903"/>
              <a:gd name="connsiteY1" fmla="*/ 0 h 4221387"/>
              <a:gd name="connsiteX2" fmla="*/ 8725903 w 8725903"/>
              <a:gd name="connsiteY2" fmla="*/ 3870013 h 4221387"/>
              <a:gd name="connsiteX3" fmla="*/ 8515156 w 8725903"/>
              <a:gd name="connsiteY3" fmla="*/ 3924194 h 4221387"/>
              <a:gd name="connsiteX4" fmla="*/ 6005000 w 8725903"/>
              <a:gd name="connsiteY4" fmla="*/ 4221387 h 4221387"/>
              <a:gd name="connsiteX5" fmla="*/ 169271 w 8725903"/>
              <a:gd name="connsiteY5" fmla="*/ 2540536 h 4221387"/>
              <a:gd name="connsiteX6" fmla="*/ 0 w 8725903"/>
              <a:gd name="connsiteY6" fmla="*/ 2434485 h 4221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5903" h="4221387">
                <a:moveTo>
                  <a:pt x="0" y="0"/>
                </a:moveTo>
                <a:lnTo>
                  <a:pt x="8725903" y="0"/>
                </a:lnTo>
                <a:lnTo>
                  <a:pt x="8725903" y="3870013"/>
                </a:lnTo>
                <a:lnTo>
                  <a:pt x="8515156" y="3924194"/>
                </a:lnTo>
                <a:cubicBezTo>
                  <a:pt x="7700420" y="4119476"/>
                  <a:pt x="6861580" y="4221387"/>
                  <a:pt x="6005000" y="4221387"/>
                </a:cubicBezTo>
                <a:cubicBezTo>
                  <a:pt x="3924735" y="4221387"/>
                  <a:pt x="1949094" y="3620314"/>
                  <a:pt x="169271" y="2540536"/>
                </a:cubicBezTo>
                <a:lnTo>
                  <a:pt x="0" y="2434485"/>
                </a:lnTo>
                <a:close/>
              </a:path>
            </a:pathLst>
          </a:custGeom>
        </p:spPr>
      </p:pic>
    </p:spTree>
    <p:extLst>
      <p:ext uri="{BB962C8B-B14F-4D97-AF65-F5344CB8AC3E}">
        <p14:creationId xmlns:p14="http://schemas.microsoft.com/office/powerpoint/2010/main" val="1989759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16"/>
          </p:nvPr>
        </p:nvPicPr>
        <p:blipFill rotWithShape="1">
          <a:blip r:embed="rId3" cstate="screen">
            <a:extLst>
              <a:ext uri="{28A0092B-C50C-407E-A947-70E740481C1C}">
                <a14:useLocalDpi xmlns:a14="http://schemas.microsoft.com/office/drawing/2010/main"/>
              </a:ext>
            </a:extLst>
          </a:blip>
          <a:srcRect l="9" r="9"/>
          <a:stretch/>
        </p:blipFill>
        <p:spPr/>
      </p:pic>
      <p:sp>
        <p:nvSpPr>
          <p:cNvPr id="3" name="Content Placeholder 2"/>
          <p:cNvSpPr>
            <a:spLocks noGrp="1"/>
          </p:cNvSpPr>
          <p:nvPr>
            <p:ph sz="quarter" idx="15"/>
          </p:nvPr>
        </p:nvSpPr>
        <p:spPr/>
        <p:txBody>
          <a:bodyPr numCol="2" spcCol="144000">
            <a:normAutofit/>
          </a:bodyPr>
          <a:lstStyle/>
          <a:p>
            <a:pPr lvl="2">
              <a:buFont typeface="Arial" panose="020B0604020202020204" pitchFamily="34" charset="0"/>
              <a:buChar char="•"/>
            </a:pPr>
            <a:r>
              <a:rPr lang="en-GB" dirty="0"/>
              <a:t>Next generation high throughput satellites</a:t>
            </a:r>
          </a:p>
          <a:p>
            <a:pPr lvl="2">
              <a:buFont typeface="Arial" panose="020B0604020202020204" pitchFamily="34" charset="0"/>
              <a:buChar char="•"/>
            </a:pPr>
            <a:r>
              <a:rPr lang="en-GB" dirty="0"/>
              <a:t>One single operator delivering seamless coverage, worldwide</a:t>
            </a:r>
          </a:p>
          <a:p>
            <a:pPr lvl="2">
              <a:buFont typeface="Arial" panose="020B0604020202020204" pitchFamily="34" charset="0"/>
              <a:buChar char="•"/>
            </a:pPr>
            <a:r>
              <a:rPr lang="en-GB" dirty="0"/>
              <a:t>Powered by three Inmarsat-5 satellites built by Boeing</a:t>
            </a:r>
          </a:p>
          <a:p>
            <a:pPr lvl="2">
              <a:buFont typeface="Arial" panose="020B0604020202020204" pitchFamily="34" charset="0"/>
              <a:buChar char="•"/>
            </a:pPr>
            <a:r>
              <a:rPr lang="en-GB" dirty="0"/>
              <a:t>Each I-5 satellite has an expected lifespan of 15 years</a:t>
            </a:r>
          </a:p>
          <a:p>
            <a:pPr lvl="2">
              <a:buFont typeface="Arial" panose="020B0604020202020204" pitchFamily="34" charset="0"/>
              <a:buChar char="•"/>
            </a:pPr>
            <a:r>
              <a:rPr lang="en-GB" dirty="0"/>
              <a:t>Wide range of terminals</a:t>
            </a:r>
          </a:p>
          <a:p>
            <a:pPr lvl="2">
              <a:buFont typeface="Arial" panose="020B0604020202020204" pitchFamily="34" charset="0"/>
              <a:buChar char="•"/>
            </a:pPr>
            <a:r>
              <a:rPr lang="en-GB" b="1" dirty="0"/>
              <a:t>Fleet Xpress </a:t>
            </a:r>
            <a:r>
              <a:rPr lang="en-GB" dirty="0"/>
              <a:t>is the maritime Global Xpress solution</a:t>
            </a:r>
          </a:p>
        </p:txBody>
      </p:sp>
      <p:sp>
        <p:nvSpPr>
          <p:cNvPr id="4" name="Title 3"/>
          <p:cNvSpPr>
            <a:spLocks noGrp="1"/>
          </p:cNvSpPr>
          <p:nvPr>
            <p:ph type="title"/>
          </p:nvPr>
        </p:nvSpPr>
        <p:spPr/>
        <p:txBody>
          <a:bodyPr/>
          <a:lstStyle/>
          <a:p>
            <a:r>
              <a:rPr lang="en-GB" dirty="0"/>
              <a:t>Inmarsat Global Xpress</a:t>
            </a:r>
          </a:p>
        </p:txBody>
      </p:sp>
      <p:sp>
        <p:nvSpPr>
          <p:cNvPr id="5" name="Text Placeholder 4"/>
          <p:cNvSpPr>
            <a:spLocks noGrp="1"/>
          </p:cNvSpPr>
          <p:nvPr>
            <p:ph type="body" sz="quarter" idx="13"/>
          </p:nvPr>
        </p:nvSpPr>
        <p:spPr/>
        <p:txBody>
          <a:bodyPr>
            <a:normAutofit/>
          </a:bodyPr>
          <a:lstStyle/>
          <a:p>
            <a:r>
              <a:rPr lang="en-GB" dirty="0"/>
              <a:t>One high speed network, one trusted provider, one seamless global solution</a:t>
            </a:r>
          </a:p>
        </p:txBody>
      </p:sp>
      <p:sp>
        <p:nvSpPr>
          <p:cNvPr id="6" name="Text Placeholder 5"/>
          <p:cNvSpPr>
            <a:spLocks noGrp="1"/>
          </p:cNvSpPr>
          <p:nvPr>
            <p:ph type="body" sz="quarter" idx="27"/>
          </p:nvPr>
        </p:nvSpPr>
        <p:spPr>
          <a:prstGeom prst="rect">
            <a:avLst/>
          </a:prstGeom>
        </p:spPr>
        <p:txBody>
          <a:bodyPr/>
          <a:lstStyle/>
          <a:p>
            <a:r>
              <a:rPr lang="en-GB" sz="2000" dirty="0"/>
              <a:t>$1.6bn</a:t>
            </a:r>
          </a:p>
        </p:txBody>
      </p:sp>
      <p:sp>
        <p:nvSpPr>
          <p:cNvPr id="7" name="Text Placeholder 6"/>
          <p:cNvSpPr>
            <a:spLocks noGrp="1"/>
          </p:cNvSpPr>
          <p:nvPr>
            <p:ph type="body" sz="quarter" idx="28"/>
          </p:nvPr>
        </p:nvSpPr>
        <p:spPr>
          <a:prstGeom prst="rect">
            <a:avLst/>
          </a:prstGeom>
        </p:spPr>
        <p:txBody>
          <a:bodyPr/>
          <a:lstStyle/>
          <a:p>
            <a:r>
              <a:rPr lang="en-GB" dirty="0"/>
              <a:t>Global broadband network</a:t>
            </a:r>
          </a:p>
        </p:txBody>
      </p:sp>
      <p:sp>
        <p:nvSpPr>
          <p:cNvPr id="8" name="Text Placeholder 7"/>
          <p:cNvSpPr>
            <a:spLocks noGrp="1"/>
          </p:cNvSpPr>
          <p:nvPr>
            <p:ph type="body" sz="quarter" idx="29"/>
          </p:nvPr>
        </p:nvSpPr>
        <p:spPr>
          <a:prstGeom prst="rect">
            <a:avLst/>
          </a:prstGeom>
        </p:spPr>
        <p:txBody>
          <a:bodyPr/>
          <a:lstStyle/>
          <a:p>
            <a:r>
              <a:rPr lang="en-GB" sz="1950" dirty="0"/>
              <a:t>2016</a:t>
            </a:r>
          </a:p>
        </p:txBody>
      </p:sp>
      <p:sp>
        <p:nvSpPr>
          <p:cNvPr id="9" name="Text Placeholder 8"/>
          <p:cNvSpPr>
            <a:spLocks noGrp="1"/>
          </p:cNvSpPr>
          <p:nvPr>
            <p:ph type="body" sz="quarter" idx="30"/>
          </p:nvPr>
        </p:nvSpPr>
        <p:spPr>
          <a:prstGeom prst="rect">
            <a:avLst/>
          </a:prstGeom>
        </p:spPr>
        <p:txBody>
          <a:bodyPr>
            <a:normAutofit/>
          </a:bodyPr>
          <a:lstStyle/>
          <a:p>
            <a:r>
              <a:rPr lang="en-GB" dirty="0"/>
              <a:t>Commercial launch </a:t>
            </a:r>
          </a:p>
        </p:txBody>
      </p:sp>
      <p:sp>
        <p:nvSpPr>
          <p:cNvPr id="10" name="Text Placeholder 9"/>
          <p:cNvSpPr>
            <a:spLocks noGrp="1"/>
          </p:cNvSpPr>
          <p:nvPr>
            <p:ph type="body" sz="quarter" idx="31"/>
          </p:nvPr>
        </p:nvSpPr>
        <p:spPr>
          <a:prstGeom prst="rect">
            <a:avLst/>
          </a:prstGeom>
        </p:spPr>
        <p:txBody>
          <a:bodyPr/>
          <a:lstStyle/>
          <a:p>
            <a:r>
              <a:rPr lang="en-GB" sz="1950" dirty="0"/>
              <a:t>89</a:t>
            </a:r>
          </a:p>
        </p:txBody>
      </p:sp>
      <p:sp>
        <p:nvSpPr>
          <p:cNvPr id="11" name="Text Placeholder 10"/>
          <p:cNvSpPr>
            <a:spLocks noGrp="1"/>
          </p:cNvSpPr>
          <p:nvPr>
            <p:ph type="body" sz="quarter" idx="32"/>
          </p:nvPr>
        </p:nvSpPr>
        <p:spPr>
          <a:prstGeom prst="rect">
            <a:avLst/>
          </a:prstGeom>
        </p:spPr>
        <p:txBody>
          <a:bodyPr/>
          <a:lstStyle/>
          <a:p>
            <a:r>
              <a:rPr lang="en-GB" dirty="0"/>
              <a:t>Ka-band beams on each satellite </a:t>
            </a:r>
          </a:p>
        </p:txBody>
      </p:sp>
    </p:spTree>
    <p:extLst>
      <p:ext uri="{BB962C8B-B14F-4D97-AF65-F5344CB8AC3E}">
        <p14:creationId xmlns:p14="http://schemas.microsoft.com/office/powerpoint/2010/main" val="60493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GUID" val="5da8d2e9-ef12-4fef-9f2f-ad263c096e1b"/>
</p:tagLst>
</file>

<file path=ppt/theme/theme1.xml><?xml version="1.0" encoding="utf-8"?>
<a:theme xmlns:a="http://schemas.openxmlformats.org/drawingml/2006/main" name="Corporate">
  <a:themeElements>
    <a:clrScheme name="Inmarsat">
      <a:dk1>
        <a:sysClr val="windowText" lastClr="000000"/>
      </a:dk1>
      <a:lt1>
        <a:sysClr val="window" lastClr="FFFFFF"/>
      </a:lt1>
      <a:dk2>
        <a:srgbClr val="000000"/>
      </a:dk2>
      <a:lt2>
        <a:srgbClr val="18C1EC"/>
      </a:lt2>
      <a:accent1>
        <a:srgbClr val="002150"/>
      </a:accent1>
      <a:accent2>
        <a:srgbClr val="7DB61C"/>
      </a:accent2>
      <a:accent3>
        <a:srgbClr val="18B4CE"/>
      </a:accent3>
      <a:accent4>
        <a:srgbClr val="B7006E"/>
      </a:accent4>
      <a:accent5>
        <a:srgbClr val="C78B11"/>
      </a:accent5>
      <a:accent6>
        <a:srgbClr val="6473B7"/>
      </a:accent6>
      <a:hlink>
        <a:srgbClr val="0563C1"/>
      </a:hlink>
      <a:folHlink>
        <a:srgbClr val="954F72"/>
      </a:folHlink>
    </a:clrScheme>
    <a:fontScheme name="Inmarsat">
      <a:majorFont>
        <a:latin typeface="tahoma"/>
        <a:ea typeface=""/>
        <a:cs typeface=""/>
      </a:majorFont>
      <a:minorFont>
        <a:latin typeface="tahom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Enterprise">
  <a:themeElements>
    <a:clrScheme name="Inmarsat">
      <a:dk1>
        <a:sysClr val="windowText" lastClr="000000"/>
      </a:dk1>
      <a:lt1>
        <a:sysClr val="window" lastClr="FFFFFF"/>
      </a:lt1>
      <a:dk2>
        <a:srgbClr val="000000"/>
      </a:dk2>
      <a:lt2>
        <a:srgbClr val="18C1EC"/>
      </a:lt2>
      <a:accent1>
        <a:srgbClr val="002150"/>
      </a:accent1>
      <a:accent2>
        <a:srgbClr val="7DB61C"/>
      </a:accent2>
      <a:accent3>
        <a:srgbClr val="18B4CE"/>
      </a:accent3>
      <a:accent4>
        <a:srgbClr val="B7006E"/>
      </a:accent4>
      <a:accent5>
        <a:srgbClr val="C78B11"/>
      </a:accent5>
      <a:accent6>
        <a:srgbClr val="6473B7"/>
      </a:accent6>
      <a:hlink>
        <a:srgbClr val="0563C1"/>
      </a:hlink>
      <a:folHlink>
        <a:srgbClr val="954F72"/>
      </a:folHlink>
    </a:clrScheme>
    <a:fontScheme name="Inmarsat">
      <a:majorFont>
        <a:latin typeface="tahoma"/>
        <a:ea typeface=""/>
        <a:cs typeface=""/>
      </a:majorFont>
      <a:minorFont>
        <a:latin typeface="tahom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Maritime">
  <a:themeElements>
    <a:clrScheme name="Inmarsat">
      <a:dk1>
        <a:sysClr val="windowText" lastClr="000000"/>
      </a:dk1>
      <a:lt1>
        <a:sysClr val="window" lastClr="FFFFFF"/>
      </a:lt1>
      <a:dk2>
        <a:srgbClr val="000000"/>
      </a:dk2>
      <a:lt2>
        <a:srgbClr val="18C1EC"/>
      </a:lt2>
      <a:accent1>
        <a:srgbClr val="002150"/>
      </a:accent1>
      <a:accent2>
        <a:srgbClr val="7DB61C"/>
      </a:accent2>
      <a:accent3>
        <a:srgbClr val="18B4CE"/>
      </a:accent3>
      <a:accent4>
        <a:srgbClr val="B7006E"/>
      </a:accent4>
      <a:accent5>
        <a:srgbClr val="C78B11"/>
      </a:accent5>
      <a:accent6>
        <a:srgbClr val="6473B7"/>
      </a:accent6>
      <a:hlink>
        <a:srgbClr val="0563C1"/>
      </a:hlink>
      <a:folHlink>
        <a:srgbClr val="954F72"/>
      </a:folHlink>
    </a:clrScheme>
    <a:fontScheme name="Inmarsat">
      <a:majorFont>
        <a:latin typeface="tahoma"/>
        <a:ea typeface=""/>
        <a:cs typeface=""/>
      </a:majorFont>
      <a:minorFont>
        <a:latin typeface="tahom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Aviation">
  <a:themeElements>
    <a:clrScheme name="Inmarsat">
      <a:dk1>
        <a:sysClr val="windowText" lastClr="000000"/>
      </a:dk1>
      <a:lt1>
        <a:sysClr val="window" lastClr="FFFFFF"/>
      </a:lt1>
      <a:dk2>
        <a:srgbClr val="000000"/>
      </a:dk2>
      <a:lt2>
        <a:srgbClr val="18C1EC"/>
      </a:lt2>
      <a:accent1>
        <a:srgbClr val="002150"/>
      </a:accent1>
      <a:accent2>
        <a:srgbClr val="7DB61C"/>
      </a:accent2>
      <a:accent3>
        <a:srgbClr val="18B4CE"/>
      </a:accent3>
      <a:accent4>
        <a:srgbClr val="B7006E"/>
      </a:accent4>
      <a:accent5>
        <a:srgbClr val="C78B11"/>
      </a:accent5>
      <a:accent6>
        <a:srgbClr val="6473B7"/>
      </a:accent6>
      <a:hlink>
        <a:srgbClr val="0563C1"/>
      </a:hlink>
      <a:folHlink>
        <a:srgbClr val="954F72"/>
      </a:folHlink>
    </a:clrScheme>
    <a:fontScheme name="Inmarsat">
      <a:majorFont>
        <a:latin typeface="tahoma"/>
        <a:ea typeface=""/>
        <a:cs typeface=""/>
      </a:majorFont>
      <a:minorFont>
        <a:latin typeface="tahom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US Government">
  <a:themeElements>
    <a:clrScheme name="Inmarsat">
      <a:dk1>
        <a:sysClr val="windowText" lastClr="000000"/>
      </a:dk1>
      <a:lt1>
        <a:sysClr val="window" lastClr="FFFFFF"/>
      </a:lt1>
      <a:dk2>
        <a:srgbClr val="000000"/>
      </a:dk2>
      <a:lt2>
        <a:srgbClr val="18C1EC"/>
      </a:lt2>
      <a:accent1>
        <a:srgbClr val="002150"/>
      </a:accent1>
      <a:accent2>
        <a:srgbClr val="7DB61C"/>
      </a:accent2>
      <a:accent3>
        <a:srgbClr val="18B4CE"/>
      </a:accent3>
      <a:accent4>
        <a:srgbClr val="B7006E"/>
      </a:accent4>
      <a:accent5>
        <a:srgbClr val="C78B11"/>
      </a:accent5>
      <a:accent6>
        <a:srgbClr val="6473B7"/>
      </a:accent6>
      <a:hlink>
        <a:srgbClr val="0563C1"/>
      </a:hlink>
      <a:folHlink>
        <a:srgbClr val="954F72"/>
      </a:folHlink>
    </a:clrScheme>
    <a:fontScheme name="Inmarsat">
      <a:majorFont>
        <a:latin typeface="tahoma"/>
        <a:ea typeface=""/>
        <a:cs typeface=""/>
      </a:majorFont>
      <a:minorFont>
        <a:latin typeface="tahom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Government">
  <a:themeElements>
    <a:clrScheme name="Inmarsat">
      <a:dk1>
        <a:sysClr val="windowText" lastClr="000000"/>
      </a:dk1>
      <a:lt1>
        <a:sysClr val="window" lastClr="FFFFFF"/>
      </a:lt1>
      <a:dk2>
        <a:srgbClr val="000000"/>
      </a:dk2>
      <a:lt2>
        <a:srgbClr val="18C1EC"/>
      </a:lt2>
      <a:accent1>
        <a:srgbClr val="002150"/>
      </a:accent1>
      <a:accent2>
        <a:srgbClr val="7DB61C"/>
      </a:accent2>
      <a:accent3>
        <a:srgbClr val="18B4CE"/>
      </a:accent3>
      <a:accent4>
        <a:srgbClr val="B7006E"/>
      </a:accent4>
      <a:accent5>
        <a:srgbClr val="C78B11"/>
      </a:accent5>
      <a:accent6>
        <a:srgbClr val="6473B7"/>
      </a:accent6>
      <a:hlink>
        <a:srgbClr val="0563C1"/>
      </a:hlink>
      <a:folHlink>
        <a:srgbClr val="954F72"/>
      </a:folHlink>
    </a:clrScheme>
    <a:fontScheme name="Inmarsat">
      <a:majorFont>
        <a:latin typeface="tahoma"/>
        <a:ea typeface=""/>
        <a:cs typeface=""/>
      </a:majorFont>
      <a:minorFont>
        <a:latin typeface="tahom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474</TotalTime>
  <Words>1480</Words>
  <Application>Microsoft Office PowerPoint</Application>
  <PresentationFormat>如螢幕大小 (16:9)</PresentationFormat>
  <Paragraphs>311</Paragraphs>
  <Slides>25</Slides>
  <Notes>8</Notes>
  <HiddenSlides>0</HiddenSlides>
  <MMClips>0</MMClips>
  <ScaleCrop>false</ScaleCrop>
  <HeadingPairs>
    <vt:vector size="4" baseType="variant">
      <vt:variant>
        <vt:lpstr>佈景主題</vt:lpstr>
      </vt:variant>
      <vt:variant>
        <vt:i4>6</vt:i4>
      </vt:variant>
      <vt:variant>
        <vt:lpstr>投影片標題</vt:lpstr>
      </vt:variant>
      <vt:variant>
        <vt:i4>25</vt:i4>
      </vt:variant>
    </vt:vector>
  </HeadingPairs>
  <TitlesOfParts>
    <vt:vector size="31" baseType="lpstr">
      <vt:lpstr>Corporate</vt:lpstr>
      <vt:lpstr>Enterprise</vt:lpstr>
      <vt:lpstr>Maritime</vt:lpstr>
      <vt:lpstr>Aviation</vt:lpstr>
      <vt:lpstr>US Government</vt:lpstr>
      <vt:lpstr>Government</vt:lpstr>
      <vt:lpstr>Inmarsat Fleet Xpress Service</vt:lpstr>
      <vt:lpstr>The 2016 Inmarsat Portfolio</vt:lpstr>
      <vt:lpstr>PowerPoint 簡報</vt:lpstr>
      <vt:lpstr>PowerPoint 簡報</vt:lpstr>
      <vt:lpstr>The landscape of shipping is changing forever</vt:lpstr>
      <vt:lpstr>PowerPoint 簡報</vt:lpstr>
      <vt:lpstr>PowerPoint 簡報</vt:lpstr>
      <vt:lpstr>GLobal Xpress 服務</vt:lpstr>
      <vt:lpstr>Inmarsat Global Xpress</vt:lpstr>
      <vt:lpstr>Global Xpress status and overview</vt:lpstr>
      <vt:lpstr>Fleet Xpress</vt:lpstr>
      <vt:lpstr>The Fleet Xpress Solution</vt:lpstr>
      <vt:lpstr>Fleet Xpress Coverage</vt:lpstr>
      <vt:lpstr>Fleet Xpress Network Basics</vt:lpstr>
      <vt:lpstr>Fleet Xpress Subscriptions</vt:lpstr>
      <vt:lpstr>Flexible Real-Time Bandwidth Control</vt:lpstr>
      <vt:lpstr>Flexible Real-Time Bandwidth Control</vt:lpstr>
      <vt:lpstr>Secondary Monthly Subscription</vt:lpstr>
      <vt:lpstr>Voice Services</vt:lpstr>
      <vt:lpstr>FleetBroadband Backup Services</vt:lpstr>
      <vt:lpstr>Fleet Xpress terminals</vt:lpstr>
      <vt:lpstr>Applications and Services</vt:lpstr>
      <vt:lpstr>The new standard in maritime communications</vt:lpstr>
      <vt:lpstr>Comparing Fleet Xpress and FleetBroadband</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Smith</dc:creator>
  <cp:lastModifiedBy>ASUS</cp:lastModifiedBy>
  <cp:revision>183</cp:revision>
  <cp:lastPrinted>2014-11-24T14:54:25Z</cp:lastPrinted>
  <dcterms:created xsi:type="dcterms:W3CDTF">2014-11-04T10:00:15Z</dcterms:created>
  <dcterms:modified xsi:type="dcterms:W3CDTF">2016-05-31T04:01:42Z</dcterms:modified>
</cp:coreProperties>
</file>